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1"/>
  </p:notesMasterIdLst>
  <p:sldIdLst>
    <p:sldId id="266" r:id="rId2"/>
    <p:sldId id="355" r:id="rId3"/>
    <p:sldId id="342" r:id="rId4"/>
    <p:sldId id="341" r:id="rId5"/>
    <p:sldId id="267" r:id="rId6"/>
    <p:sldId id="262" r:id="rId7"/>
    <p:sldId id="275" r:id="rId8"/>
    <p:sldId id="356" r:id="rId9"/>
    <p:sldId id="357" r:id="rId10"/>
    <p:sldId id="277" r:id="rId11"/>
    <p:sldId id="358" r:id="rId12"/>
    <p:sldId id="366" r:id="rId13"/>
    <p:sldId id="360" r:id="rId14"/>
    <p:sldId id="361" r:id="rId15"/>
    <p:sldId id="364" r:id="rId16"/>
    <p:sldId id="362" r:id="rId17"/>
    <p:sldId id="365" r:id="rId18"/>
    <p:sldId id="363" r:id="rId19"/>
    <p:sldId id="359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FAD13F-EB35-429F-8551-4E2BFA98E109}" v="73" dt="2022-05-11T09:35:04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67113" autoAdjust="0"/>
  </p:normalViewPr>
  <p:slideViewPr>
    <p:cSldViewPr snapToGrid="0">
      <p:cViewPr varScale="1">
        <p:scale>
          <a:sx n="55" d="100"/>
          <a:sy n="55" d="100"/>
        </p:scale>
        <p:origin x="193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rjan de Ruiter" userId="5d7c516b-9dcd-41a8-99d3-54425d29895b" providerId="ADAL" clId="{BF2BF546-1087-4452-815E-D2BDE210AAD6}"/>
    <pc:docChg chg="custSel modSld">
      <pc:chgData name="Gerjan de Ruiter" userId="5d7c516b-9dcd-41a8-99d3-54425d29895b" providerId="ADAL" clId="{BF2BF546-1087-4452-815E-D2BDE210AAD6}" dt="2022-05-09T14:15:47.326" v="31" actId="27636"/>
      <pc:docMkLst>
        <pc:docMk/>
      </pc:docMkLst>
      <pc:sldChg chg="addSp delSp modSp mod modClrScheme delDesignElem chgLayout">
        <pc:chgData name="Gerjan de Ruiter" userId="5d7c516b-9dcd-41a8-99d3-54425d29895b" providerId="ADAL" clId="{BF2BF546-1087-4452-815E-D2BDE210AAD6}" dt="2022-05-09T14:15:47.326" v="31" actId="27636"/>
        <pc:sldMkLst>
          <pc:docMk/>
          <pc:sldMk cId="138185529" sldId="266"/>
        </pc:sldMkLst>
        <pc:spChg chg="mod">
          <ac:chgData name="Gerjan de Ruiter" userId="5d7c516b-9dcd-41a8-99d3-54425d29895b" providerId="ADAL" clId="{BF2BF546-1087-4452-815E-D2BDE210AAD6}" dt="2022-05-09T14:15:47.326" v="31" actId="27636"/>
          <ac:spMkLst>
            <pc:docMk/>
            <pc:sldMk cId="138185529" sldId="266"/>
            <ac:spMk id="2" creationId="{00000000-0000-0000-0000-000000000000}"/>
          </ac:spMkLst>
        </pc:spChg>
        <pc:spChg chg="add mod ord">
          <ac:chgData name="Gerjan de Ruiter" userId="5d7c516b-9dcd-41a8-99d3-54425d29895b" providerId="ADAL" clId="{BF2BF546-1087-4452-815E-D2BDE210AAD6}" dt="2022-05-09T14:15:44.999" v="29" actId="404"/>
          <ac:spMkLst>
            <pc:docMk/>
            <pc:sldMk cId="138185529" sldId="266"/>
            <ac:spMk id="3" creationId="{AF848199-0177-4C3D-9C48-62B72934BECA}"/>
          </ac:spMkLst>
        </pc:spChg>
        <pc:spChg chg="add mod ord">
          <ac:chgData name="Gerjan de Ruiter" userId="5d7c516b-9dcd-41a8-99d3-54425d29895b" providerId="ADAL" clId="{BF2BF546-1087-4452-815E-D2BDE210AAD6}" dt="2022-05-09T14:15:31.221" v="23" actId="14100"/>
          <ac:spMkLst>
            <pc:docMk/>
            <pc:sldMk cId="138185529" sldId="266"/>
            <ac:spMk id="4" creationId="{08E534E3-3033-454A-BF07-A36CA118BA26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10" creationId="{07322A9E-F1EC-405E-8971-BA906EFFCCB8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12" creationId="{A5704422-1118-4FD1-95AD-29A064EB80D9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14" creationId="{A88B2AAA-B805-498E-A9E6-98B885855498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16" creationId="{9B8051E0-19D7-43E1-BFD9-E6DBFEB3A3F1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18" creationId="{4EDB2B02-86A2-46F5-A4BE-B7D9B10411D6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20" creationId="{43954639-FB5D-41F4-9560-6F6DFE778425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22" creationId="{E898931C-0323-41FA-A036-20F818B1FF81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24" creationId="{89AFE9DD-0792-4B98-B4EB-97ACA17E6AA8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26" creationId="{3981F5C4-9AE1-404E-AF44-A4E6DB374F9D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28" creationId="{763C1781-8726-4FAC-8C45-FF40376BE409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30" creationId="{301491B5-56C7-43DC-A3D9-861EECCA056A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32" creationId="{237E2353-22DF-46E0-A200-FB30F8F394E2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34" creationId="{DD6138DB-057B-45F7-A5F4-E7BFDA20D02C}"/>
          </ac:spMkLst>
        </pc:spChg>
        <pc:spChg chg="del">
          <ac:chgData name="Gerjan de Ruiter" userId="5d7c516b-9dcd-41a8-99d3-54425d29895b" providerId="ADAL" clId="{BF2BF546-1087-4452-815E-D2BDE210AAD6}" dt="2022-05-09T14:15:02.171" v="1"/>
          <ac:spMkLst>
            <pc:docMk/>
            <pc:sldMk cId="138185529" sldId="266"/>
            <ac:spMk id="36" creationId="{79A54AB1-B64F-4843-BFAB-81CB74E66B65}"/>
          </ac:spMkLst>
        </pc:spChg>
        <pc:picChg chg="del">
          <ac:chgData name="Gerjan de Ruiter" userId="5d7c516b-9dcd-41a8-99d3-54425d29895b" providerId="ADAL" clId="{BF2BF546-1087-4452-815E-D2BDE210AAD6}" dt="2022-05-09T14:15:04.504" v="2" actId="478"/>
          <ac:picMkLst>
            <pc:docMk/>
            <pc:sldMk cId="138185529" sldId="266"/>
            <ac:picMk id="5" creationId="{00000000-0000-0000-0000-000000000000}"/>
          </ac:picMkLst>
        </pc:picChg>
      </pc:sldChg>
    </pc:docChg>
  </pc:docChgLst>
  <pc:docChgLst>
    <pc:chgData name="Gerjan de Ruiter" userId="5d7c516b-9dcd-41a8-99d3-54425d29895b" providerId="ADAL" clId="{E2FAD13F-EB35-429F-8551-4E2BFA98E109}"/>
    <pc:docChg chg="undo custSel addSld delSld modSld sldOrd">
      <pc:chgData name="Gerjan de Ruiter" userId="5d7c516b-9dcd-41a8-99d3-54425d29895b" providerId="ADAL" clId="{E2FAD13F-EB35-429F-8551-4E2BFA98E109}" dt="2022-05-11T09:46:59.422" v="3694" actId="20577"/>
      <pc:docMkLst>
        <pc:docMk/>
      </pc:docMkLst>
      <pc:sldChg chg="addSp delSp modSp mod">
        <pc:chgData name="Gerjan de Ruiter" userId="5d7c516b-9dcd-41a8-99d3-54425d29895b" providerId="ADAL" clId="{E2FAD13F-EB35-429F-8551-4E2BFA98E109}" dt="2022-05-11T08:49:59.316" v="1661" actId="20577"/>
        <pc:sldMkLst>
          <pc:docMk/>
          <pc:sldMk cId="2510884225" sldId="262"/>
        </pc:sldMkLst>
        <pc:spChg chg="mod">
          <ac:chgData name="Gerjan de Ruiter" userId="5d7c516b-9dcd-41a8-99d3-54425d29895b" providerId="ADAL" clId="{E2FAD13F-EB35-429F-8551-4E2BFA98E109}" dt="2022-05-11T08:14:38.250" v="423" actId="1076"/>
          <ac:spMkLst>
            <pc:docMk/>
            <pc:sldMk cId="2510884225" sldId="262"/>
            <ac:spMk id="2" creationId="{00000000-0000-0000-0000-000000000000}"/>
          </ac:spMkLst>
        </pc:spChg>
        <pc:spChg chg="mod">
          <ac:chgData name="Gerjan de Ruiter" userId="5d7c516b-9dcd-41a8-99d3-54425d29895b" providerId="ADAL" clId="{E2FAD13F-EB35-429F-8551-4E2BFA98E109}" dt="2022-05-11T08:49:59.316" v="1661" actId="20577"/>
          <ac:spMkLst>
            <pc:docMk/>
            <pc:sldMk cId="2510884225" sldId="262"/>
            <ac:spMk id="4" creationId="{B0948153-66DE-4113-8F28-DB423660827E}"/>
          </ac:spMkLst>
        </pc:spChg>
        <pc:picChg chg="del">
          <ac:chgData name="Gerjan de Ruiter" userId="5d7c516b-9dcd-41a8-99d3-54425d29895b" providerId="ADAL" clId="{E2FAD13F-EB35-429F-8551-4E2BFA98E109}" dt="2022-05-11T08:15:11.332" v="433" actId="478"/>
          <ac:picMkLst>
            <pc:docMk/>
            <pc:sldMk cId="2510884225" sldId="262"/>
            <ac:picMk id="5" creationId="{38D86C39-D083-47F1-B525-E570CCBE1C5F}"/>
          </ac:picMkLst>
        </pc:picChg>
        <pc:picChg chg="add mod">
          <ac:chgData name="Gerjan de Ruiter" userId="5d7c516b-9dcd-41a8-99d3-54425d29895b" providerId="ADAL" clId="{E2FAD13F-EB35-429F-8551-4E2BFA98E109}" dt="2022-05-11T08:17:51.313" v="780" actId="1076"/>
          <ac:picMkLst>
            <pc:docMk/>
            <pc:sldMk cId="2510884225" sldId="262"/>
            <ac:picMk id="7" creationId="{82D188C8-DF33-7318-3DCC-5716C14F1984}"/>
          </ac:picMkLst>
        </pc:picChg>
        <pc:picChg chg="del">
          <ac:chgData name="Gerjan de Ruiter" userId="5d7c516b-9dcd-41a8-99d3-54425d29895b" providerId="ADAL" clId="{E2FAD13F-EB35-429F-8551-4E2BFA98E109}" dt="2022-05-11T08:15:11.968" v="434" actId="478"/>
          <ac:picMkLst>
            <pc:docMk/>
            <pc:sldMk cId="2510884225" sldId="262"/>
            <ac:picMk id="2050" creationId="{52D66BF0-DBC2-4868-8B56-8971C760EE5F}"/>
          </ac:picMkLst>
        </pc:picChg>
      </pc:sldChg>
      <pc:sldChg chg="addSp delSp modSp mod">
        <pc:chgData name="Gerjan de Ruiter" userId="5d7c516b-9dcd-41a8-99d3-54425d29895b" providerId="ADAL" clId="{E2FAD13F-EB35-429F-8551-4E2BFA98E109}" dt="2022-05-11T08:13:38.890" v="420" actId="1076"/>
        <pc:sldMkLst>
          <pc:docMk/>
          <pc:sldMk cId="138185529" sldId="266"/>
        </pc:sldMkLst>
        <pc:spChg chg="del">
          <ac:chgData name="Gerjan de Ruiter" userId="5d7c516b-9dcd-41a8-99d3-54425d29895b" providerId="ADAL" clId="{E2FAD13F-EB35-429F-8551-4E2BFA98E109}" dt="2022-05-11T08:06:08.502" v="82" actId="22"/>
          <ac:spMkLst>
            <pc:docMk/>
            <pc:sldMk cId="138185529" sldId="266"/>
            <ac:spMk id="4" creationId="{08E534E3-3033-454A-BF07-A36CA118BA26}"/>
          </ac:spMkLst>
        </pc:spChg>
        <pc:picChg chg="add mod ord modCrop">
          <ac:chgData name="Gerjan de Ruiter" userId="5d7c516b-9dcd-41a8-99d3-54425d29895b" providerId="ADAL" clId="{E2FAD13F-EB35-429F-8551-4E2BFA98E109}" dt="2022-05-11T08:13:38.890" v="420" actId="1076"/>
          <ac:picMkLst>
            <pc:docMk/>
            <pc:sldMk cId="138185529" sldId="266"/>
            <ac:picMk id="6" creationId="{F4278526-B936-FD78-D37A-4F6A34225787}"/>
          </ac:picMkLst>
        </pc:picChg>
      </pc:sldChg>
      <pc:sldChg chg="modSp mod">
        <pc:chgData name="Gerjan de Ruiter" userId="5d7c516b-9dcd-41a8-99d3-54425d29895b" providerId="ADAL" clId="{E2FAD13F-EB35-429F-8551-4E2BFA98E109}" dt="2022-05-11T08:25:28.392" v="797" actId="1076"/>
        <pc:sldMkLst>
          <pc:docMk/>
          <pc:sldMk cId="3189174458" sldId="267"/>
        </pc:sldMkLst>
        <pc:spChg chg="mod">
          <ac:chgData name="Gerjan de Ruiter" userId="5d7c516b-9dcd-41a8-99d3-54425d29895b" providerId="ADAL" clId="{E2FAD13F-EB35-429F-8551-4E2BFA98E109}" dt="2022-05-11T08:25:28.392" v="797" actId="1076"/>
          <ac:spMkLst>
            <pc:docMk/>
            <pc:sldMk cId="3189174458" sldId="267"/>
            <ac:spMk id="5" creationId="{1D090B3A-8409-46C3-A93E-822E77D97A7B}"/>
          </ac:spMkLst>
        </pc:spChg>
        <pc:picChg chg="mod">
          <ac:chgData name="Gerjan de Ruiter" userId="5d7c516b-9dcd-41a8-99d3-54425d29895b" providerId="ADAL" clId="{E2FAD13F-EB35-429F-8551-4E2BFA98E109}" dt="2022-05-11T08:25:24.170" v="796" actId="1076"/>
          <ac:picMkLst>
            <pc:docMk/>
            <pc:sldMk cId="3189174458" sldId="267"/>
            <ac:picMk id="10" creationId="{E882B647-8BA6-495E-9415-16825AB78EC1}"/>
          </ac:picMkLst>
        </pc:picChg>
        <pc:picChg chg="mod">
          <ac:chgData name="Gerjan de Ruiter" userId="5d7c516b-9dcd-41a8-99d3-54425d29895b" providerId="ADAL" clId="{E2FAD13F-EB35-429F-8551-4E2BFA98E109}" dt="2022-05-11T08:25:18.128" v="795" actId="1076"/>
          <ac:picMkLst>
            <pc:docMk/>
            <pc:sldMk cId="3189174458" sldId="267"/>
            <ac:picMk id="1026" creationId="{2CB261F7-5A02-4CD6-B10E-93959E8724C5}"/>
          </ac:picMkLst>
        </pc:picChg>
      </pc:sldChg>
      <pc:sldChg chg="modSp del">
        <pc:chgData name="Gerjan de Ruiter" userId="5d7c516b-9dcd-41a8-99d3-54425d29895b" providerId="ADAL" clId="{E2FAD13F-EB35-429F-8551-4E2BFA98E109}" dt="2022-05-11T08:25:09.915" v="794" actId="47"/>
        <pc:sldMkLst>
          <pc:docMk/>
          <pc:sldMk cId="3030372108" sldId="269"/>
        </pc:sldMkLst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3030372108" sldId="269"/>
            <ac:spMk id="2" creationId="{8BE04DE5-946A-4192-8A20-538C82ECA3B9}"/>
          </ac:spMkLst>
        </pc:spChg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3030372108" sldId="269"/>
            <ac:spMk id="4" creationId="{A5E367B7-9A35-494A-906E-AB4E18A456F1}"/>
          </ac:spMkLst>
        </pc:spChg>
        <pc:picChg chg="mod">
          <ac:chgData name="Gerjan de Ruiter" userId="5d7c516b-9dcd-41a8-99d3-54425d29895b" providerId="ADAL" clId="{E2FAD13F-EB35-429F-8551-4E2BFA98E109}" dt="2022-05-11T08:03:38.254" v="0"/>
          <ac:picMkLst>
            <pc:docMk/>
            <pc:sldMk cId="3030372108" sldId="269"/>
            <ac:picMk id="3080" creationId="{7C162F33-A271-4B88-966D-024BD11F6FA6}"/>
          </ac:picMkLst>
        </pc:picChg>
      </pc:sldChg>
      <pc:sldChg chg="modSp del">
        <pc:chgData name="Gerjan de Ruiter" userId="5d7c516b-9dcd-41a8-99d3-54425d29895b" providerId="ADAL" clId="{E2FAD13F-EB35-429F-8551-4E2BFA98E109}" dt="2022-05-11T08:25:06.040" v="792" actId="47"/>
        <pc:sldMkLst>
          <pc:docMk/>
          <pc:sldMk cId="835291688" sldId="270"/>
        </pc:sldMkLst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835291688" sldId="270"/>
            <ac:spMk id="2" creationId="{ABD16E73-686B-4134-B7BF-28E24C5BFC72}"/>
          </ac:spMkLst>
        </pc:spChg>
      </pc:sldChg>
      <pc:sldChg chg="add">
        <pc:chgData name="Gerjan de Ruiter" userId="5d7c516b-9dcd-41a8-99d3-54425d29895b" providerId="ADAL" clId="{E2FAD13F-EB35-429F-8551-4E2BFA98E109}" dt="2022-05-11T08:25:57.439" v="798"/>
        <pc:sldMkLst>
          <pc:docMk/>
          <pc:sldMk cId="898067121" sldId="275"/>
        </pc:sldMkLst>
      </pc:sldChg>
      <pc:sldChg chg="addSp modSp add mod modAnim">
        <pc:chgData name="Gerjan de Ruiter" userId="5d7c516b-9dcd-41a8-99d3-54425d29895b" providerId="ADAL" clId="{E2FAD13F-EB35-429F-8551-4E2BFA98E109}" dt="2022-05-11T08:48:24.741" v="1529" actId="1076"/>
        <pc:sldMkLst>
          <pc:docMk/>
          <pc:sldMk cId="401402752" sldId="277"/>
        </pc:sldMkLst>
        <pc:spChg chg="mod">
          <ac:chgData name="Gerjan de Ruiter" userId="5d7c516b-9dcd-41a8-99d3-54425d29895b" providerId="ADAL" clId="{E2FAD13F-EB35-429F-8551-4E2BFA98E109}" dt="2022-05-11T08:35:51.636" v="1064" actId="14100"/>
          <ac:spMkLst>
            <pc:docMk/>
            <pc:sldMk cId="401402752" sldId="277"/>
            <ac:spMk id="2" creationId="{AB9B26E5-E765-4C7D-A47B-75C6C96B3088}"/>
          </ac:spMkLst>
        </pc:spChg>
        <pc:spChg chg="mod">
          <ac:chgData name="Gerjan de Ruiter" userId="5d7c516b-9dcd-41a8-99d3-54425d29895b" providerId="ADAL" clId="{E2FAD13F-EB35-429F-8551-4E2BFA98E109}" dt="2022-05-11T08:36:09.542" v="1122" actId="20577"/>
          <ac:spMkLst>
            <pc:docMk/>
            <pc:sldMk cId="401402752" sldId="277"/>
            <ac:spMk id="4" creationId="{5F38913B-51E0-48DD-B5DD-450FCA996AF1}"/>
          </ac:spMkLst>
        </pc:spChg>
        <pc:picChg chg="add mod">
          <ac:chgData name="Gerjan de Ruiter" userId="5d7c516b-9dcd-41a8-99d3-54425d29895b" providerId="ADAL" clId="{E2FAD13F-EB35-429F-8551-4E2BFA98E109}" dt="2022-05-11T08:48:20.103" v="1528" actId="14100"/>
          <ac:picMkLst>
            <pc:docMk/>
            <pc:sldMk cId="401402752" sldId="277"/>
            <ac:picMk id="3" creationId="{D0935AA2-2453-C304-7C25-6764A17C34EB}"/>
          </ac:picMkLst>
        </pc:picChg>
        <pc:picChg chg="mod">
          <ac:chgData name="Gerjan de Ruiter" userId="5d7c516b-9dcd-41a8-99d3-54425d29895b" providerId="ADAL" clId="{E2FAD13F-EB35-429F-8551-4E2BFA98E109}" dt="2022-05-11T08:48:24.741" v="1529" actId="1076"/>
          <ac:picMkLst>
            <pc:docMk/>
            <pc:sldMk cId="401402752" sldId="277"/>
            <ac:picMk id="1026" creationId="{480B7B5D-D57E-454F-8D03-4C0FAE3CB540}"/>
          </ac:picMkLst>
        </pc:picChg>
      </pc:sldChg>
      <pc:sldChg chg="modSp mod">
        <pc:chgData name="Gerjan de Ruiter" userId="5d7c516b-9dcd-41a8-99d3-54425d29895b" providerId="ADAL" clId="{E2FAD13F-EB35-429F-8551-4E2BFA98E109}" dt="2022-05-11T08:05:27.072" v="78" actId="1076"/>
        <pc:sldMkLst>
          <pc:docMk/>
          <pc:sldMk cId="3228652041" sldId="341"/>
        </pc:sldMkLst>
        <pc:spChg chg="mod">
          <ac:chgData name="Gerjan de Ruiter" userId="5d7c516b-9dcd-41a8-99d3-54425d29895b" providerId="ADAL" clId="{E2FAD13F-EB35-429F-8551-4E2BFA98E109}" dt="2022-05-11T08:05:19.259" v="75" actId="1076"/>
          <ac:spMkLst>
            <pc:docMk/>
            <pc:sldMk cId="3228652041" sldId="341"/>
            <ac:spMk id="7" creationId="{019A3291-F6A3-47BF-A11E-F8F0C102A092}"/>
          </ac:spMkLst>
        </pc:spChg>
        <pc:spChg chg="mod">
          <ac:chgData name="Gerjan de Ruiter" userId="5d7c516b-9dcd-41a8-99d3-54425d29895b" providerId="ADAL" clId="{E2FAD13F-EB35-429F-8551-4E2BFA98E109}" dt="2022-05-11T08:04:33.259" v="27" actId="113"/>
          <ac:spMkLst>
            <pc:docMk/>
            <pc:sldMk cId="3228652041" sldId="341"/>
            <ac:spMk id="9" creationId="{132CD758-85D2-4D05-AB0A-42BCDAEC9FAB}"/>
          </ac:spMkLst>
        </pc:spChg>
        <pc:picChg chg="mod">
          <ac:chgData name="Gerjan de Ruiter" userId="5d7c516b-9dcd-41a8-99d3-54425d29895b" providerId="ADAL" clId="{E2FAD13F-EB35-429F-8551-4E2BFA98E109}" dt="2022-05-11T08:05:27.072" v="78" actId="1076"/>
          <ac:picMkLst>
            <pc:docMk/>
            <pc:sldMk cId="3228652041" sldId="341"/>
            <ac:picMk id="1026" creationId="{6177605D-89AC-4B6C-9292-8685DD625953}"/>
          </ac:picMkLst>
        </pc:picChg>
      </pc:sldChg>
      <pc:sldChg chg="modSp mod">
        <pc:chgData name="Gerjan de Ruiter" userId="5d7c516b-9dcd-41a8-99d3-54425d29895b" providerId="ADAL" clId="{E2FAD13F-EB35-429F-8551-4E2BFA98E109}" dt="2022-05-11T08:04:21.492" v="23" actId="1076"/>
        <pc:sldMkLst>
          <pc:docMk/>
          <pc:sldMk cId="1579848806" sldId="342"/>
        </pc:sldMkLst>
        <pc:spChg chg="mod">
          <ac:chgData name="Gerjan de Ruiter" userId="5d7c516b-9dcd-41a8-99d3-54425d29895b" providerId="ADAL" clId="{E2FAD13F-EB35-429F-8551-4E2BFA98E109}" dt="2022-05-11T08:04:09.977" v="18" actId="20577"/>
          <ac:spMkLst>
            <pc:docMk/>
            <pc:sldMk cId="1579848806" sldId="342"/>
            <ac:spMk id="2" creationId="{8FEDF483-B223-4BF0-9651-6BEB598E5D76}"/>
          </ac:spMkLst>
        </pc:spChg>
        <pc:picChg chg="mod">
          <ac:chgData name="Gerjan de Ruiter" userId="5d7c516b-9dcd-41a8-99d3-54425d29895b" providerId="ADAL" clId="{E2FAD13F-EB35-429F-8551-4E2BFA98E109}" dt="2022-05-11T08:04:17.273" v="22" actId="1076"/>
          <ac:picMkLst>
            <pc:docMk/>
            <pc:sldMk cId="1579848806" sldId="342"/>
            <ac:picMk id="4" creationId="{E1D0B65B-6BE8-4A99-A86E-1264006FDB81}"/>
          </ac:picMkLst>
        </pc:picChg>
        <pc:picChg chg="mod">
          <ac:chgData name="Gerjan de Ruiter" userId="5d7c516b-9dcd-41a8-99d3-54425d29895b" providerId="ADAL" clId="{E2FAD13F-EB35-429F-8551-4E2BFA98E109}" dt="2022-05-11T08:03:48.729" v="4" actId="1076"/>
          <ac:picMkLst>
            <pc:docMk/>
            <pc:sldMk cId="1579848806" sldId="342"/>
            <ac:picMk id="5" creationId="{AA16DAE8-FC78-485D-91F7-72C4994083B5}"/>
          </ac:picMkLst>
        </pc:picChg>
        <pc:picChg chg="mod">
          <ac:chgData name="Gerjan de Ruiter" userId="5d7c516b-9dcd-41a8-99d3-54425d29895b" providerId="ADAL" clId="{E2FAD13F-EB35-429F-8551-4E2BFA98E109}" dt="2022-05-11T08:04:15.635" v="21" actId="1076"/>
          <ac:picMkLst>
            <pc:docMk/>
            <pc:sldMk cId="1579848806" sldId="342"/>
            <ac:picMk id="6" creationId="{56BBBBF4-1B64-4AA4-997F-2C4B0BE8C8D3}"/>
          </ac:picMkLst>
        </pc:picChg>
        <pc:picChg chg="mod">
          <ac:chgData name="Gerjan de Ruiter" userId="5d7c516b-9dcd-41a8-99d3-54425d29895b" providerId="ADAL" clId="{E2FAD13F-EB35-429F-8551-4E2BFA98E109}" dt="2022-05-11T08:03:50.636" v="5" actId="1076"/>
          <ac:picMkLst>
            <pc:docMk/>
            <pc:sldMk cId="1579848806" sldId="342"/>
            <ac:picMk id="7" creationId="{5281F99C-9B04-445C-936A-4FC49C9566BA}"/>
          </ac:picMkLst>
        </pc:picChg>
        <pc:picChg chg="mod">
          <ac:chgData name="Gerjan de Ruiter" userId="5d7c516b-9dcd-41a8-99d3-54425d29895b" providerId="ADAL" clId="{E2FAD13F-EB35-429F-8551-4E2BFA98E109}" dt="2022-05-11T08:04:21.492" v="23" actId="1076"/>
          <ac:picMkLst>
            <pc:docMk/>
            <pc:sldMk cId="1579848806" sldId="342"/>
            <ac:picMk id="9" creationId="{42787731-E8D1-4380-8DBA-25F0005A532F}"/>
          </ac:picMkLst>
        </pc:picChg>
        <pc:picChg chg="mod">
          <ac:chgData name="Gerjan de Ruiter" userId="5d7c516b-9dcd-41a8-99d3-54425d29895b" providerId="ADAL" clId="{E2FAD13F-EB35-429F-8551-4E2BFA98E109}" dt="2022-05-11T08:04:12.773" v="19" actId="1076"/>
          <ac:picMkLst>
            <pc:docMk/>
            <pc:sldMk cId="1579848806" sldId="342"/>
            <ac:picMk id="1026" creationId="{1EC4B4B7-64DD-41C2-AF8C-398EEEF4D753}"/>
          </ac:picMkLst>
        </pc:picChg>
        <pc:picChg chg="mod">
          <ac:chgData name="Gerjan de Ruiter" userId="5d7c516b-9dcd-41a8-99d3-54425d29895b" providerId="ADAL" clId="{E2FAD13F-EB35-429F-8551-4E2BFA98E109}" dt="2022-05-11T08:04:14.086" v="20" actId="1076"/>
          <ac:picMkLst>
            <pc:docMk/>
            <pc:sldMk cId="1579848806" sldId="342"/>
            <ac:picMk id="1028" creationId="{2B1760C0-AE48-4947-87CC-90B4B9C96BE5}"/>
          </ac:picMkLst>
        </pc:picChg>
      </pc:sldChg>
      <pc:sldChg chg="modSp del">
        <pc:chgData name="Gerjan de Ruiter" userId="5d7c516b-9dcd-41a8-99d3-54425d29895b" providerId="ADAL" clId="{E2FAD13F-EB35-429F-8551-4E2BFA98E109}" dt="2022-05-11T08:25:09.204" v="793" actId="47"/>
        <pc:sldMkLst>
          <pc:docMk/>
          <pc:sldMk cId="3661377707" sldId="344"/>
        </pc:sldMkLst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3661377707" sldId="344"/>
            <ac:spMk id="2" creationId="{2F72E76B-FF3A-41B6-90B2-A407D7896B1A}"/>
          </ac:spMkLst>
        </pc:spChg>
        <pc:picChg chg="mod">
          <ac:chgData name="Gerjan de Ruiter" userId="5d7c516b-9dcd-41a8-99d3-54425d29895b" providerId="ADAL" clId="{E2FAD13F-EB35-429F-8551-4E2BFA98E109}" dt="2022-05-11T08:03:38.254" v="0"/>
          <ac:picMkLst>
            <pc:docMk/>
            <pc:sldMk cId="3661377707" sldId="344"/>
            <ac:picMk id="2050" creationId="{10EE2F7C-37F5-4BF2-A23D-9A1AEB591A0F}"/>
          </ac:picMkLst>
        </pc:picChg>
      </pc:sldChg>
      <pc:sldChg chg="modSp del mod">
        <pc:chgData name="Gerjan de Ruiter" userId="5d7c516b-9dcd-41a8-99d3-54425d29895b" providerId="ADAL" clId="{E2FAD13F-EB35-429F-8551-4E2BFA98E109}" dt="2022-05-11T08:25:00.622" v="786" actId="47"/>
        <pc:sldMkLst>
          <pc:docMk/>
          <pc:sldMk cId="3506261688" sldId="346"/>
        </pc:sldMkLst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3506261688" sldId="346"/>
            <ac:spMk id="2" creationId="{1B534745-7481-4A7B-A68B-FF38A82C9BD4}"/>
          </ac:spMkLst>
        </pc:spChg>
        <pc:spChg chg="mod">
          <ac:chgData name="Gerjan de Ruiter" userId="5d7c516b-9dcd-41a8-99d3-54425d29895b" providerId="ADAL" clId="{E2FAD13F-EB35-429F-8551-4E2BFA98E109}" dt="2022-05-11T08:03:38.466" v="1" actId="27636"/>
          <ac:spMkLst>
            <pc:docMk/>
            <pc:sldMk cId="3506261688" sldId="346"/>
            <ac:spMk id="3" creationId="{51CC9127-2451-4D20-A03F-740B183BD41D}"/>
          </ac:spMkLst>
        </pc:spChg>
      </pc:sldChg>
      <pc:sldChg chg="modSp del">
        <pc:chgData name="Gerjan de Ruiter" userId="5d7c516b-9dcd-41a8-99d3-54425d29895b" providerId="ADAL" clId="{E2FAD13F-EB35-429F-8551-4E2BFA98E109}" dt="2022-05-11T08:25:04.748" v="791" actId="47"/>
        <pc:sldMkLst>
          <pc:docMk/>
          <pc:sldMk cId="3615742474" sldId="347"/>
        </pc:sldMkLst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3615742474" sldId="347"/>
            <ac:spMk id="7" creationId="{2557FBC2-BABD-494A-A612-3A99463D82F3}"/>
          </ac:spMkLst>
        </pc:spChg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3615742474" sldId="347"/>
            <ac:spMk id="8" creationId="{044DC3CB-682F-47AE-AA07-2B99484E1EE6}"/>
          </ac:spMkLst>
        </pc:spChg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3615742474" sldId="347"/>
            <ac:spMk id="9" creationId="{E51C9930-2454-424B-87D3-D09704E66961}"/>
          </ac:spMkLst>
        </pc:spChg>
        <pc:picChg chg="mod">
          <ac:chgData name="Gerjan de Ruiter" userId="5d7c516b-9dcd-41a8-99d3-54425d29895b" providerId="ADAL" clId="{E2FAD13F-EB35-429F-8551-4E2BFA98E109}" dt="2022-05-11T08:03:38.254" v="0"/>
          <ac:picMkLst>
            <pc:docMk/>
            <pc:sldMk cId="3615742474" sldId="347"/>
            <ac:picMk id="4100" creationId="{31C0ECAF-DC7F-41AE-A147-6ED88BB7A243}"/>
          </ac:picMkLst>
        </pc:picChg>
      </pc:sldChg>
      <pc:sldChg chg="modSp del">
        <pc:chgData name="Gerjan de Ruiter" userId="5d7c516b-9dcd-41a8-99d3-54425d29895b" providerId="ADAL" clId="{E2FAD13F-EB35-429F-8551-4E2BFA98E109}" dt="2022-05-11T08:25:01.872" v="787" actId="47"/>
        <pc:sldMkLst>
          <pc:docMk/>
          <pc:sldMk cId="1073633560" sldId="348"/>
        </pc:sldMkLst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1073633560" sldId="348"/>
            <ac:spMk id="2" creationId="{84844E20-ACE2-47F9-A466-ADD7837B0DB3}"/>
          </ac:spMkLst>
        </pc:spChg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1073633560" sldId="348"/>
            <ac:spMk id="4" creationId="{A7BFE9CC-BABD-4C7A-B5D1-A7902125BBD5}"/>
          </ac:spMkLst>
        </pc:spChg>
        <pc:picChg chg="mod">
          <ac:chgData name="Gerjan de Ruiter" userId="5d7c516b-9dcd-41a8-99d3-54425d29895b" providerId="ADAL" clId="{E2FAD13F-EB35-429F-8551-4E2BFA98E109}" dt="2022-05-11T08:03:38.254" v="0"/>
          <ac:picMkLst>
            <pc:docMk/>
            <pc:sldMk cId="1073633560" sldId="348"/>
            <ac:picMk id="6146" creationId="{A4262BD8-6A0E-4CE4-8544-92D454DD15CB}"/>
          </ac:picMkLst>
        </pc:picChg>
      </pc:sldChg>
      <pc:sldChg chg="modSp del">
        <pc:chgData name="Gerjan de Ruiter" userId="5d7c516b-9dcd-41a8-99d3-54425d29895b" providerId="ADAL" clId="{E2FAD13F-EB35-429F-8551-4E2BFA98E109}" dt="2022-05-11T08:25:04.241" v="790" actId="47"/>
        <pc:sldMkLst>
          <pc:docMk/>
          <pc:sldMk cId="1118314326" sldId="349"/>
        </pc:sldMkLst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1118314326" sldId="349"/>
            <ac:spMk id="2" creationId="{06FFD05E-521D-4CBA-AC66-D7A8BDD03963}"/>
          </ac:spMkLst>
        </pc:spChg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1118314326" sldId="349"/>
            <ac:spMk id="4" creationId="{49E95EF6-E4D0-4818-8563-8742ACD4CA59}"/>
          </ac:spMkLst>
        </pc:spChg>
        <pc:picChg chg="mod">
          <ac:chgData name="Gerjan de Ruiter" userId="5d7c516b-9dcd-41a8-99d3-54425d29895b" providerId="ADAL" clId="{E2FAD13F-EB35-429F-8551-4E2BFA98E109}" dt="2022-05-11T08:03:38.254" v="0"/>
          <ac:picMkLst>
            <pc:docMk/>
            <pc:sldMk cId="1118314326" sldId="349"/>
            <ac:picMk id="8196" creationId="{5CEDB902-2374-4E8F-9B45-4E54129FF977}"/>
          </ac:picMkLst>
        </pc:picChg>
      </pc:sldChg>
      <pc:sldChg chg="del">
        <pc:chgData name="Gerjan de Ruiter" userId="5d7c516b-9dcd-41a8-99d3-54425d29895b" providerId="ADAL" clId="{E2FAD13F-EB35-429F-8551-4E2BFA98E109}" dt="2022-05-11T08:25:02.839" v="788" actId="47"/>
        <pc:sldMkLst>
          <pc:docMk/>
          <pc:sldMk cId="3903198963" sldId="350"/>
        </pc:sldMkLst>
      </pc:sldChg>
      <pc:sldChg chg="modSp del">
        <pc:chgData name="Gerjan de Ruiter" userId="5d7c516b-9dcd-41a8-99d3-54425d29895b" providerId="ADAL" clId="{E2FAD13F-EB35-429F-8551-4E2BFA98E109}" dt="2022-05-11T08:25:03.748" v="789" actId="47"/>
        <pc:sldMkLst>
          <pc:docMk/>
          <pc:sldMk cId="2648278028" sldId="351"/>
        </pc:sldMkLst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2648278028" sldId="351"/>
            <ac:spMk id="2" creationId="{8C6F7301-8896-4D7E-969D-A16543FF9889}"/>
          </ac:spMkLst>
        </pc:spChg>
      </pc:sldChg>
      <pc:sldChg chg="modSp del">
        <pc:chgData name="Gerjan de Ruiter" userId="5d7c516b-9dcd-41a8-99d3-54425d29895b" providerId="ADAL" clId="{E2FAD13F-EB35-429F-8551-4E2BFA98E109}" dt="2022-05-11T08:20:27.907" v="785" actId="47"/>
        <pc:sldMkLst>
          <pc:docMk/>
          <pc:sldMk cId="2695178424" sldId="352"/>
        </pc:sldMkLst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2695178424" sldId="352"/>
            <ac:spMk id="2" creationId="{00000000-0000-0000-0000-000000000000}"/>
          </ac:spMkLst>
        </pc:spChg>
      </pc:sldChg>
      <pc:sldChg chg="modSp del">
        <pc:chgData name="Gerjan de Ruiter" userId="5d7c516b-9dcd-41a8-99d3-54425d29895b" providerId="ADAL" clId="{E2FAD13F-EB35-429F-8551-4E2BFA98E109}" dt="2022-05-11T08:20:27.050" v="784" actId="47"/>
        <pc:sldMkLst>
          <pc:docMk/>
          <pc:sldMk cId="4098290990" sldId="353"/>
        </pc:sldMkLst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4098290990" sldId="353"/>
            <ac:spMk id="2" creationId="{21AF2EC1-53D3-4507-B9A8-FDAC79E0F09D}"/>
          </ac:spMkLst>
        </pc:spChg>
        <pc:spChg chg="mod">
          <ac:chgData name="Gerjan de Ruiter" userId="5d7c516b-9dcd-41a8-99d3-54425d29895b" providerId="ADAL" clId="{E2FAD13F-EB35-429F-8551-4E2BFA98E109}" dt="2022-05-11T08:03:38.254" v="0"/>
          <ac:spMkLst>
            <pc:docMk/>
            <pc:sldMk cId="4098290990" sldId="353"/>
            <ac:spMk id="4" creationId="{2D037498-E02C-4031-94DA-40F32EB2547C}"/>
          </ac:spMkLst>
        </pc:spChg>
      </pc:sldChg>
      <pc:sldChg chg="del">
        <pc:chgData name="Gerjan de Ruiter" userId="5d7c516b-9dcd-41a8-99d3-54425d29895b" providerId="ADAL" clId="{E2FAD13F-EB35-429F-8551-4E2BFA98E109}" dt="2022-05-11T08:13:36.459" v="419" actId="47"/>
        <pc:sldMkLst>
          <pc:docMk/>
          <pc:sldMk cId="565538256" sldId="354"/>
        </pc:sldMkLst>
      </pc:sldChg>
      <pc:sldChg chg="addSp delSp modSp new mod modClrScheme chgLayout">
        <pc:chgData name="Gerjan de Ruiter" userId="5d7c516b-9dcd-41a8-99d3-54425d29895b" providerId="ADAL" clId="{E2FAD13F-EB35-429F-8551-4E2BFA98E109}" dt="2022-05-11T09:11:47.123" v="1675" actId="20577"/>
        <pc:sldMkLst>
          <pc:docMk/>
          <pc:sldMk cId="1420711238" sldId="355"/>
        </pc:sldMkLst>
        <pc:spChg chg="del mod ord">
          <ac:chgData name="Gerjan de Ruiter" userId="5d7c516b-9dcd-41a8-99d3-54425d29895b" providerId="ADAL" clId="{E2FAD13F-EB35-429F-8551-4E2BFA98E109}" dt="2022-05-11T08:06:47.504" v="93" actId="700"/>
          <ac:spMkLst>
            <pc:docMk/>
            <pc:sldMk cId="1420711238" sldId="355"/>
            <ac:spMk id="2" creationId="{71DFC00E-FFB4-218A-7DEC-A4886AB2ADFD}"/>
          </ac:spMkLst>
        </pc:spChg>
        <pc:spChg chg="del mod ord">
          <ac:chgData name="Gerjan de Ruiter" userId="5d7c516b-9dcd-41a8-99d3-54425d29895b" providerId="ADAL" clId="{E2FAD13F-EB35-429F-8551-4E2BFA98E109}" dt="2022-05-11T08:06:47.504" v="93" actId="700"/>
          <ac:spMkLst>
            <pc:docMk/>
            <pc:sldMk cId="1420711238" sldId="355"/>
            <ac:spMk id="3" creationId="{396FABC0-2FC6-39DD-9911-0A0D2363DAC5}"/>
          </ac:spMkLst>
        </pc:spChg>
        <pc:spChg chg="del mod ord">
          <ac:chgData name="Gerjan de Ruiter" userId="5d7c516b-9dcd-41a8-99d3-54425d29895b" providerId="ADAL" clId="{E2FAD13F-EB35-429F-8551-4E2BFA98E109}" dt="2022-05-11T08:06:47.504" v="93" actId="700"/>
          <ac:spMkLst>
            <pc:docMk/>
            <pc:sldMk cId="1420711238" sldId="355"/>
            <ac:spMk id="4" creationId="{A47A50C5-BECF-B268-00AB-22704F0771EF}"/>
          </ac:spMkLst>
        </pc:spChg>
        <pc:spChg chg="add mod ord">
          <ac:chgData name="Gerjan de Ruiter" userId="5d7c516b-9dcd-41a8-99d3-54425d29895b" providerId="ADAL" clId="{E2FAD13F-EB35-429F-8551-4E2BFA98E109}" dt="2022-05-11T08:07:15.770" v="123" actId="14100"/>
          <ac:spMkLst>
            <pc:docMk/>
            <pc:sldMk cId="1420711238" sldId="355"/>
            <ac:spMk id="5" creationId="{DA443AE3-5AB7-9C4C-0DF3-AB533DF1851F}"/>
          </ac:spMkLst>
        </pc:spChg>
        <pc:spChg chg="add mod ord">
          <ac:chgData name="Gerjan de Ruiter" userId="5d7c516b-9dcd-41a8-99d3-54425d29895b" providerId="ADAL" clId="{E2FAD13F-EB35-429F-8551-4E2BFA98E109}" dt="2022-05-11T09:11:47.123" v="1675" actId="20577"/>
          <ac:spMkLst>
            <pc:docMk/>
            <pc:sldMk cId="1420711238" sldId="355"/>
            <ac:spMk id="6" creationId="{23836889-A9DE-E8BC-BEAD-7D683164E99F}"/>
          </ac:spMkLst>
        </pc:spChg>
        <pc:spChg chg="add del mod ord">
          <ac:chgData name="Gerjan de Ruiter" userId="5d7c516b-9dcd-41a8-99d3-54425d29895b" providerId="ADAL" clId="{E2FAD13F-EB35-429F-8551-4E2BFA98E109}" dt="2022-05-11T08:07:13.449" v="122" actId="478"/>
          <ac:spMkLst>
            <pc:docMk/>
            <pc:sldMk cId="1420711238" sldId="355"/>
            <ac:spMk id="7" creationId="{A6CBD7D8-060F-27FF-912E-105AB5BE7DDD}"/>
          </ac:spMkLst>
        </pc:spChg>
        <pc:spChg chg="add mod ord">
          <ac:chgData name="Gerjan de Ruiter" userId="5d7c516b-9dcd-41a8-99d3-54425d29895b" providerId="ADAL" clId="{E2FAD13F-EB35-429F-8551-4E2BFA98E109}" dt="2022-05-11T08:06:47.504" v="93" actId="700"/>
          <ac:spMkLst>
            <pc:docMk/>
            <pc:sldMk cId="1420711238" sldId="355"/>
            <ac:spMk id="8" creationId="{6DABE46D-7DDB-6201-8A41-95F77371C4E9}"/>
          </ac:spMkLst>
        </pc:spChg>
      </pc:sldChg>
      <pc:sldChg chg="addSp delSp modSp new mod">
        <pc:chgData name="Gerjan de Ruiter" userId="5d7c516b-9dcd-41a8-99d3-54425d29895b" providerId="ADAL" clId="{E2FAD13F-EB35-429F-8551-4E2BFA98E109}" dt="2022-05-11T08:34:47.439" v="1050" actId="20577"/>
        <pc:sldMkLst>
          <pc:docMk/>
          <pc:sldMk cId="3698492945" sldId="356"/>
        </pc:sldMkLst>
        <pc:spChg chg="mod">
          <ac:chgData name="Gerjan de Ruiter" userId="5d7c516b-9dcd-41a8-99d3-54425d29895b" providerId="ADAL" clId="{E2FAD13F-EB35-429F-8551-4E2BFA98E109}" dt="2022-05-11T08:33:26.487" v="884" actId="20577"/>
          <ac:spMkLst>
            <pc:docMk/>
            <pc:sldMk cId="3698492945" sldId="356"/>
            <ac:spMk id="2" creationId="{118EA48B-EC0C-F025-6518-AD6D20DB68EF}"/>
          </ac:spMkLst>
        </pc:spChg>
        <pc:spChg chg="del">
          <ac:chgData name="Gerjan de Ruiter" userId="5d7c516b-9dcd-41a8-99d3-54425d29895b" providerId="ADAL" clId="{E2FAD13F-EB35-429F-8551-4E2BFA98E109}" dt="2022-05-11T08:31:57.844" v="806"/>
          <ac:spMkLst>
            <pc:docMk/>
            <pc:sldMk cId="3698492945" sldId="356"/>
            <ac:spMk id="3" creationId="{80BF5B5F-D80C-C907-E115-6628E7EC1B94}"/>
          </ac:spMkLst>
        </pc:spChg>
        <pc:spChg chg="mod">
          <ac:chgData name="Gerjan de Ruiter" userId="5d7c516b-9dcd-41a8-99d3-54425d29895b" providerId="ADAL" clId="{E2FAD13F-EB35-429F-8551-4E2BFA98E109}" dt="2022-05-11T08:34:47.439" v="1050" actId="20577"/>
          <ac:spMkLst>
            <pc:docMk/>
            <pc:sldMk cId="3698492945" sldId="356"/>
            <ac:spMk id="4" creationId="{FD774F07-FEA4-70D6-E513-346306461332}"/>
          </ac:spMkLst>
        </pc:spChg>
        <pc:spChg chg="mod">
          <ac:chgData name="Gerjan de Ruiter" userId="5d7c516b-9dcd-41a8-99d3-54425d29895b" providerId="ADAL" clId="{E2FAD13F-EB35-429F-8551-4E2BFA98E109}" dt="2022-05-11T08:33:53.856" v="986" actId="20577"/>
          <ac:spMkLst>
            <pc:docMk/>
            <pc:sldMk cId="3698492945" sldId="356"/>
            <ac:spMk id="5" creationId="{FAB61AAF-DE22-999F-8693-6C2FF86A9ED2}"/>
          </ac:spMkLst>
        </pc:spChg>
        <pc:spChg chg="del">
          <ac:chgData name="Gerjan de Ruiter" userId="5d7c516b-9dcd-41a8-99d3-54425d29895b" providerId="ADAL" clId="{E2FAD13F-EB35-429F-8551-4E2BFA98E109}" dt="2022-05-11T08:32:59.032" v="807"/>
          <ac:spMkLst>
            <pc:docMk/>
            <pc:sldMk cId="3698492945" sldId="356"/>
            <ac:spMk id="6" creationId="{8C5EE084-F06C-A5DA-0390-EE5BA2C259B1}"/>
          </ac:spMkLst>
        </pc:spChg>
        <pc:picChg chg="add mod">
          <ac:chgData name="Gerjan de Ruiter" userId="5d7c516b-9dcd-41a8-99d3-54425d29895b" providerId="ADAL" clId="{E2FAD13F-EB35-429F-8551-4E2BFA98E109}" dt="2022-05-11T08:31:57.844" v="806"/>
          <ac:picMkLst>
            <pc:docMk/>
            <pc:sldMk cId="3698492945" sldId="356"/>
            <ac:picMk id="1026" creationId="{D8716906-8F12-E155-1351-EBC517BCE213}"/>
          </ac:picMkLst>
        </pc:picChg>
        <pc:picChg chg="add mod">
          <ac:chgData name="Gerjan de Ruiter" userId="5d7c516b-9dcd-41a8-99d3-54425d29895b" providerId="ADAL" clId="{E2FAD13F-EB35-429F-8551-4E2BFA98E109}" dt="2022-05-11T08:32:59.032" v="807"/>
          <ac:picMkLst>
            <pc:docMk/>
            <pc:sldMk cId="3698492945" sldId="356"/>
            <ac:picMk id="1028" creationId="{F600A228-5B9F-CAAA-6B66-DF60C6D3C31D}"/>
          </ac:picMkLst>
        </pc:picChg>
      </pc:sldChg>
      <pc:sldChg chg="add del">
        <pc:chgData name="Gerjan de Ruiter" userId="5d7c516b-9dcd-41a8-99d3-54425d29895b" providerId="ADAL" clId="{E2FAD13F-EB35-429F-8551-4E2BFA98E109}" dt="2022-05-11T08:14:47.961" v="427"/>
        <pc:sldMkLst>
          <pc:docMk/>
          <pc:sldMk cId="4145616519" sldId="356"/>
        </pc:sldMkLst>
      </pc:sldChg>
      <pc:sldChg chg="modSp new mod modAnim">
        <pc:chgData name="Gerjan de Ruiter" userId="5d7c516b-9dcd-41a8-99d3-54425d29895b" providerId="ADAL" clId="{E2FAD13F-EB35-429F-8551-4E2BFA98E109}" dt="2022-05-11T08:45:54.792" v="1525"/>
        <pc:sldMkLst>
          <pc:docMk/>
          <pc:sldMk cId="1197500946" sldId="357"/>
        </pc:sldMkLst>
        <pc:spChg chg="mod">
          <ac:chgData name="Gerjan de Ruiter" userId="5d7c516b-9dcd-41a8-99d3-54425d29895b" providerId="ADAL" clId="{E2FAD13F-EB35-429F-8551-4E2BFA98E109}" dt="2022-05-11T08:45:34.283" v="1517" actId="20577"/>
          <ac:spMkLst>
            <pc:docMk/>
            <pc:sldMk cId="1197500946" sldId="357"/>
            <ac:spMk id="2" creationId="{44990193-F22D-53A6-1AB8-5877C5B4546A}"/>
          </ac:spMkLst>
        </pc:spChg>
        <pc:spChg chg="mod">
          <ac:chgData name="Gerjan de Ruiter" userId="5d7c516b-9dcd-41a8-99d3-54425d29895b" providerId="ADAL" clId="{E2FAD13F-EB35-429F-8551-4E2BFA98E109}" dt="2022-05-11T08:45:46.985" v="1523" actId="113"/>
          <ac:spMkLst>
            <pc:docMk/>
            <pc:sldMk cId="1197500946" sldId="357"/>
            <ac:spMk id="3" creationId="{6CF1378E-B949-BBFE-F29A-AD49372ADD0E}"/>
          </ac:spMkLst>
        </pc:spChg>
      </pc:sldChg>
      <pc:sldChg chg="addSp delSp modSp new mod">
        <pc:chgData name="Gerjan de Ruiter" userId="5d7c516b-9dcd-41a8-99d3-54425d29895b" providerId="ADAL" clId="{E2FAD13F-EB35-429F-8551-4E2BFA98E109}" dt="2022-05-11T08:49:36.742" v="1658" actId="1076"/>
        <pc:sldMkLst>
          <pc:docMk/>
          <pc:sldMk cId="2459562162" sldId="358"/>
        </pc:sldMkLst>
        <pc:spChg chg="mod">
          <ac:chgData name="Gerjan de Ruiter" userId="5d7c516b-9dcd-41a8-99d3-54425d29895b" providerId="ADAL" clId="{E2FAD13F-EB35-429F-8551-4E2BFA98E109}" dt="2022-05-11T08:49:06.723" v="1570" actId="20577"/>
          <ac:spMkLst>
            <pc:docMk/>
            <pc:sldMk cId="2459562162" sldId="358"/>
            <ac:spMk id="2" creationId="{D2D20A7E-2340-B9FF-9555-20D4B18592D2}"/>
          </ac:spMkLst>
        </pc:spChg>
        <pc:spChg chg="del">
          <ac:chgData name="Gerjan de Ruiter" userId="5d7c516b-9dcd-41a8-99d3-54425d29895b" providerId="ADAL" clId="{E2FAD13F-EB35-429F-8551-4E2BFA98E109}" dt="2022-05-11T08:49:29.391" v="1655"/>
          <ac:spMkLst>
            <pc:docMk/>
            <pc:sldMk cId="2459562162" sldId="358"/>
            <ac:spMk id="3" creationId="{3A2D6474-32E3-5F99-C24F-BC87513BFD26}"/>
          </ac:spMkLst>
        </pc:spChg>
        <pc:spChg chg="mod">
          <ac:chgData name="Gerjan de Ruiter" userId="5d7c516b-9dcd-41a8-99d3-54425d29895b" providerId="ADAL" clId="{E2FAD13F-EB35-429F-8551-4E2BFA98E109}" dt="2022-05-11T08:49:33.795" v="1657" actId="403"/>
          <ac:spMkLst>
            <pc:docMk/>
            <pc:sldMk cId="2459562162" sldId="358"/>
            <ac:spMk id="4" creationId="{0915D6E9-1C33-B6EF-0DD5-A288DB2302E8}"/>
          </ac:spMkLst>
        </pc:spChg>
        <pc:picChg chg="add mod">
          <ac:chgData name="Gerjan de Ruiter" userId="5d7c516b-9dcd-41a8-99d3-54425d29895b" providerId="ADAL" clId="{E2FAD13F-EB35-429F-8551-4E2BFA98E109}" dt="2022-05-11T08:49:36.742" v="1658" actId="1076"/>
          <ac:picMkLst>
            <pc:docMk/>
            <pc:sldMk cId="2459562162" sldId="358"/>
            <ac:picMk id="5" creationId="{A8C5DF5E-C817-2D40-3F55-A36B7C70BEA5}"/>
          </ac:picMkLst>
        </pc:picChg>
      </pc:sldChg>
      <pc:sldChg chg="modSp add mod">
        <pc:chgData name="Gerjan de Ruiter" userId="5d7c516b-9dcd-41a8-99d3-54425d29895b" providerId="ADAL" clId="{E2FAD13F-EB35-429F-8551-4E2BFA98E109}" dt="2022-05-11T08:49:55.758" v="1660" actId="20577"/>
        <pc:sldMkLst>
          <pc:docMk/>
          <pc:sldMk cId="1822046702" sldId="359"/>
        </pc:sldMkLst>
        <pc:spChg chg="mod">
          <ac:chgData name="Gerjan de Ruiter" userId="5d7c516b-9dcd-41a8-99d3-54425d29895b" providerId="ADAL" clId="{E2FAD13F-EB35-429F-8551-4E2BFA98E109}" dt="2022-05-11T08:49:55.758" v="1660" actId="20577"/>
          <ac:spMkLst>
            <pc:docMk/>
            <pc:sldMk cId="1822046702" sldId="359"/>
            <ac:spMk id="4" creationId="{B0948153-66DE-4113-8F28-DB423660827E}"/>
          </ac:spMkLst>
        </pc:spChg>
      </pc:sldChg>
      <pc:sldChg chg="addSp delSp modSp new mod modClrScheme chgLayout modNotesTx">
        <pc:chgData name="Gerjan de Ruiter" userId="5d7c516b-9dcd-41a8-99d3-54425d29895b" providerId="ADAL" clId="{E2FAD13F-EB35-429F-8551-4E2BFA98E109}" dt="2022-05-11T09:46:34.665" v="3688" actId="1076"/>
        <pc:sldMkLst>
          <pc:docMk/>
          <pc:sldMk cId="2222216337" sldId="360"/>
        </pc:sldMkLst>
        <pc:spChg chg="mod">
          <ac:chgData name="Gerjan de Ruiter" userId="5d7c516b-9dcd-41a8-99d3-54425d29895b" providerId="ADAL" clId="{E2FAD13F-EB35-429F-8551-4E2BFA98E109}" dt="2022-05-11T09:13:36.835" v="1966" actId="26606"/>
          <ac:spMkLst>
            <pc:docMk/>
            <pc:sldMk cId="2222216337" sldId="360"/>
            <ac:spMk id="2" creationId="{2B6161CA-959B-4CB1-FB02-2B639918DB12}"/>
          </ac:spMkLst>
        </pc:spChg>
        <pc:spChg chg="del">
          <ac:chgData name="Gerjan de Ruiter" userId="5d7c516b-9dcd-41a8-99d3-54425d29895b" providerId="ADAL" clId="{E2FAD13F-EB35-429F-8551-4E2BFA98E109}" dt="2022-05-11T09:13:23.139" v="1964"/>
          <ac:spMkLst>
            <pc:docMk/>
            <pc:sldMk cId="2222216337" sldId="360"/>
            <ac:spMk id="3" creationId="{6A5ECE54-285F-1DEA-DAAD-152A4D2861EF}"/>
          </ac:spMkLst>
        </pc:spChg>
        <pc:spChg chg="mod">
          <ac:chgData name="Gerjan de Ruiter" userId="5d7c516b-9dcd-41a8-99d3-54425d29895b" providerId="ADAL" clId="{E2FAD13F-EB35-429F-8551-4E2BFA98E109}" dt="2022-05-11T09:46:25.169" v="3683" actId="20577"/>
          <ac:spMkLst>
            <pc:docMk/>
            <pc:sldMk cId="2222216337" sldId="360"/>
            <ac:spMk id="4" creationId="{0BAC7461-EDA2-46A2-22F5-5B440283EF8A}"/>
          </ac:spMkLst>
        </pc:spChg>
        <pc:spChg chg="add mod">
          <ac:chgData name="Gerjan de Ruiter" userId="5d7c516b-9dcd-41a8-99d3-54425d29895b" providerId="ADAL" clId="{E2FAD13F-EB35-429F-8551-4E2BFA98E109}" dt="2022-05-11T09:13:41.975" v="1977" actId="20577"/>
          <ac:spMkLst>
            <pc:docMk/>
            <pc:sldMk cId="2222216337" sldId="360"/>
            <ac:spMk id="71" creationId="{542E1925-376E-E9E6-6236-1EDC15D20C65}"/>
          </ac:spMkLst>
        </pc:spChg>
        <pc:picChg chg="add mod">
          <ac:chgData name="Gerjan de Ruiter" userId="5d7c516b-9dcd-41a8-99d3-54425d29895b" providerId="ADAL" clId="{E2FAD13F-EB35-429F-8551-4E2BFA98E109}" dt="2022-05-11T09:46:34.665" v="3688" actId="1076"/>
          <ac:picMkLst>
            <pc:docMk/>
            <pc:sldMk cId="2222216337" sldId="360"/>
            <ac:picMk id="1026" creationId="{79395091-4B71-CDDC-7EF4-A1B80A434E49}"/>
          </ac:picMkLst>
        </pc:picChg>
      </pc:sldChg>
      <pc:sldChg chg="add del">
        <pc:chgData name="Gerjan de Ruiter" userId="5d7c516b-9dcd-41a8-99d3-54425d29895b" providerId="ADAL" clId="{E2FAD13F-EB35-429F-8551-4E2BFA98E109}" dt="2022-05-11T09:18:31.893" v="2305"/>
        <pc:sldMkLst>
          <pc:docMk/>
          <pc:sldMk cId="1707458351" sldId="361"/>
        </pc:sldMkLst>
      </pc:sldChg>
      <pc:sldChg chg="addSp delSp modSp new mod">
        <pc:chgData name="Gerjan de Ruiter" userId="5d7c516b-9dcd-41a8-99d3-54425d29895b" providerId="ADAL" clId="{E2FAD13F-EB35-429F-8551-4E2BFA98E109}" dt="2022-05-11T09:22:14.148" v="2741" actId="20577"/>
        <pc:sldMkLst>
          <pc:docMk/>
          <pc:sldMk cId="4273438984" sldId="361"/>
        </pc:sldMkLst>
        <pc:spChg chg="mod">
          <ac:chgData name="Gerjan de Ruiter" userId="5d7c516b-9dcd-41a8-99d3-54425d29895b" providerId="ADAL" clId="{E2FAD13F-EB35-429F-8551-4E2BFA98E109}" dt="2022-05-11T09:18:50.988" v="2308" actId="114"/>
          <ac:spMkLst>
            <pc:docMk/>
            <pc:sldMk cId="4273438984" sldId="361"/>
            <ac:spMk id="2" creationId="{7F819135-4724-9D04-5F5A-5A5A167CE002}"/>
          </ac:spMkLst>
        </pc:spChg>
        <pc:spChg chg="mod">
          <ac:chgData name="Gerjan de Ruiter" userId="5d7c516b-9dcd-41a8-99d3-54425d29895b" providerId="ADAL" clId="{E2FAD13F-EB35-429F-8551-4E2BFA98E109}" dt="2022-05-11T09:22:14.148" v="2741" actId="20577"/>
          <ac:spMkLst>
            <pc:docMk/>
            <pc:sldMk cId="4273438984" sldId="361"/>
            <ac:spMk id="3" creationId="{927BC009-5397-6D35-FA9B-33DF8A7FF282}"/>
          </ac:spMkLst>
        </pc:spChg>
        <pc:spChg chg="del">
          <ac:chgData name="Gerjan de Ruiter" userId="5d7c516b-9dcd-41a8-99d3-54425d29895b" providerId="ADAL" clId="{E2FAD13F-EB35-429F-8551-4E2BFA98E109}" dt="2022-05-11T09:20:56.703" v="2469"/>
          <ac:spMkLst>
            <pc:docMk/>
            <pc:sldMk cId="4273438984" sldId="361"/>
            <ac:spMk id="4" creationId="{41F73BE0-CC00-0F50-7E40-EBC7E9440987}"/>
          </ac:spMkLst>
        </pc:spChg>
        <pc:picChg chg="add mod">
          <ac:chgData name="Gerjan de Ruiter" userId="5d7c516b-9dcd-41a8-99d3-54425d29895b" providerId="ADAL" clId="{E2FAD13F-EB35-429F-8551-4E2BFA98E109}" dt="2022-05-11T09:21:14.444" v="2472" actId="732"/>
          <ac:picMkLst>
            <pc:docMk/>
            <pc:sldMk cId="4273438984" sldId="361"/>
            <ac:picMk id="2050" creationId="{0742BAAF-9151-07D2-36F6-DC051C547DB5}"/>
          </ac:picMkLst>
        </pc:picChg>
      </pc:sldChg>
      <pc:sldChg chg="addSp delSp modSp add mod modClrScheme chgLayout">
        <pc:chgData name="Gerjan de Ruiter" userId="5d7c516b-9dcd-41a8-99d3-54425d29895b" providerId="ADAL" clId="{E2FAD13F-EB35-429F-8551-4E2BFA98E109}" dt="2022-05-11T09:29:06.612" v="3286" actId="20577"/>
        <pc:sldMkLst>
          <pc:docMk/>
          <pc:sldMk cId="2684992203" sldId="362"/>
        </pc:sldMkLst>
        <pc:spChg chg="mod">
          <ac:chgData name="Gerjan de Ruiter" userId="5d7c516b-9dcd-41a8-99d3-54425d29895b" providerId="ADAL" clId="{E2FAD13F-EB35-429F-8551-4E2BFA98E109}" dt="2022-05-11T09:26:28.256" v="2765" actId="26606"/>
          <ac:spMkLst>
            <pc:docMk/>
            <pc:sldMk cId="2684992203" sldId="362"/>
            <ac:spMk id="2" creationId="{7F819135-4724-9D04-5F5A-5A5A167CE002}"/>
          </ac:spMkLst>
        </pc:spChg>
        <pc:spChg chg="del">
          <ac:chgData name="Gerjan de Ruiter" userId="5d7c516b-9dcd-41a8-99d3-54425d29895b" providerId="ADAL" clId="{E2FAD13F-EB35-429F-8551-4E2BFA98E109}" dt="2022-05-11T09:26:28.256" v="2765" actId="26606"/>
          <ac:spMkLst>
            <pc:docMk/>
            <pc:sldMk cId="2684992203" sldId="362"/>
            <ac:spMk id="3" creationId="{927BC009-5397-6D35-FA9B-33DF8A7FF282}"/>
          </ac:spMkLst>
        </pc:spChg>
        <pc:spChg chg="del">
          <ac:chgData name="Gerjan de Ruiter" userId="5d7c516b-9dcd-41a8-99d3-54425d29895b" providerId="ADAL" clId="{E2FAD13F-EB35-429F-8551-4E2BFA98E109}" dt="2022-05-11T09:26:24.722" v="2764"/>
          <ac:spMkLst>
            <pc:docMk/>
            <pc:sldMk cId="2684992203" sldId="362"/>
            <ac:spMk id="4" creationId="{41F73BE0-CC00-0F50-7E40-EBC7E9440987}"/>
          </ac:spMkLst>
        </pc:spChg>
        <pc:spChg chg="del">
          <ac:chgData name="Gerjan de Ruiter" userId="5d7c516b-9dcd-41a8-99d3-54425d29895b" providerId="ADAL" clId="{E2FAD13F-EB35-429F-8551-4E2BFA98E109}" dt="2022-05-11T09:26:28.256" v="2765" actId="26606"/>
          <ac:spMkLst>
            <pc:docMk/>
            <pc:sldMk cId="2684992203" sldId="362"/>
            <ac:spMk id="5" creationId="{8F654D7F-C9B3-163B-6E03-30F25070979C}"/>
          </ac:spMkLst>
        </pc:spChg>
        <pc:spChg chg="add mod">
          <ac:chgData name="Gerjan de Ruiter" userId="5d7c516b-9dcd-41a8-99d3-54425d29895b" providerId="ADAL" clId="{E2FAD13F-EB35-429F-8551-4E2BFA98E109}" dt="2022-05-11T09:29:06.612" v="3286" actId="20577"/>
          <ac:spMkLst>
            <pc:docMk/>
            <pc:sldMk cId="2684992203" sldId="362"/>
            <ac:spMk id="71" creationId="{6EA0D811-69E0-8351-E969-3548EE1802AC}"/>
          </ac:spMkLst>
        </pc:spChg>
        <pc:picChg chg="add mod">
          <ac:chgData name="Gerjan de Ruiter" userId="5d7c516b-9dcd-41a8-99d3-54425d29895b" providerId="ADAL" clId="{E2FAD13F-EB35-429F-8551-4E2BFA98E109}" dt="2022-05-11T09:26:32.805" v="2768" actId="14100"/>
          <ac:picMkLst>
            <pc:docMk/>
            <pc:sldMk cId="2684992203" sldId="362"/>
            <ac:picMk id="4098" creationId="{B0789E99-C127-8770-97BC-A8DF96D19F8F}"/>
          </ac:picMkLst>
        </pc:picChg>
      </pc:sldChg>
      <pc:sldChg chg="addSp delSp modSp add mod">
        <pc:chgData name="Gerjan de Ruiter" userId="5d7c516b-9dcd-41a8-99d3-54425d29895b" providerId="ADAL" clId="{E2FAD13F-EB35-429F-8551-4E2BFA98E109}" dt="2022-05-11T09:46:59.422" v="3694" actId="20577"/>
        <pc:sldMkLst>
          <pc:docMk/>
          <pc:sldMk cId="2572777756" sldId="363"/>
        </pc:sldMkLst>
        <pc:spChg chg="mod">
          <ac:chgData name="Gerjan de Ruiter" userId="5d7c516b-9dcd-41a8-99d3-54425d29895b" providerId="ADAL" clId="{E2FAD13F-EB35-429F-8551-4E2BFA98E109}" dt="2022-05-11T09:45:40.714" v="3577" actId="14100"/>
          <ac:spMkLst>
            <pc:docMk/>
            <pc:sldMk cId="2572777756" sldId="363"/>
            <ac:spMk id="2" creationId="{7F819135-4724-9D04-5F5A-5A5A167CE002}"/>
          </ac:spMkLst>
        </pc:spChg>
        <pc:spChg chg="del">
          <ac:chgData name="Gerjan de Ruiter" userId="5d7c516b-9dcd-41a8-99d3-54425d29895b" providerId="ADAL" clId="{E2FAD13F-EB35-429F-8551-4E2BFA98E109}" dt="2022-05-11T09:35:08.769" v="3316" actId="26606"/>
          <ac:spMkLst>
            <pc:docMk/>
            <pc:sldMk cId="2572777756" sldId="363"/>
            <ac:spMk id="3" creationId="{927BC009-5397-6D35-FA9B-33DF8A7FF282}"/>
          </ac:spMkLst>
        </pc:spChg>
        <pc:spChg chg="del">
          <ac:chgData name="Gerjan de Ruiter" userId="5d7c516b-9dcd-41a8-99d3-54425d29895b" providerId="ADAL" clId="{E2FAD13F-EB35-429F-8551-4E2BFA98E109}" dt="2022-05-11T09:35:04.881" v="3315"/>
          <ac:spMkLst>
            <pc:docMk/>
            <pc:sldMk cId="2572777756" sldId="363"/>
            <ac:spMk id="4" creationId="{41F73BE0-CC00-0F50-7E40-EBC7E9440987}"/>
          </ac:spMkLst>
        </pc:spChg>
        <pc:spChg chg="del">
          <ac:chgData name="Gerjan de Ruiter" userId="5d7c516b-9dcd-41a8-99d3-54425d29895b" providerId="ADAL" clId="{E2FAD13F-EB35-429F-8551-4E2BFA98E109}" dt="2022-05-11T09:35:08.769" v="3316" actId="26606"/>
          <ac:spMkLst>
            <pc:docMk/>
            <pc:sldMk cId="2572777756" sldId="363"/>
            <ac:spMk id="5" creationId="{8F654D7F-C9B3-163B-6E03-30F25070979C}"/>
          </ac:spMkLst>
        </pc:spChg>
        <pc:spChg chg="add mod">
          <ac:chgData name="Gerjan de Ruiter" userId="5d7c516b-9dcd-41a8-99d3-54425d29895b" providerId="ADAL" clId="{E2FAD13F-EB35-429F-8551-4E2BFA98E109}" dt="2022-05-11T09:46:59.422" v="3694" actId="20577"/>
          <ac:spMkLst>
            <pc:docMk/>
            <pc:sldMk cId="2572777756" sldId="363"/>
            <ac:spMk id="71" creationId="{7C6F5E97-A4BD-A10A-5D0C-06D4848817D1}"/>
          </ac:spMkLst>
        </pc:spChg>
        <pc:spChg chg="add">
          <ac:chgData name="Gerjan de Ruiter" userId="5d7c516b-9dcd-41a8-99d3-54425d29895b" providerId="ADAL" clId="{E2FAD13F-EB35-429F-8551-4E2BFA98E109}" dt="2022-05-11T09:35:08.769" v="3316" actId="26606"/>
          <ac:spMkLst>
            <pc:docMk/>
            <pc:sldMk cId="2572777756" sldId="363"/>
            <ac:spMk id="73" creationId="{F4AAFA93-16DA-C95E-CE7D-F11C52DBF993}"/>
          </ac:spMkLst>
        </pc:spChg>
        <pc:picChg chg="add mod">
          <ac:chgData name="Gerjan de Ruiter" userId="5d7c516b-9dcd-41a8-99d3-54425d29895b" providerId="ADAL" clId="{E2FAD13F-EB35-429F-8551-4E2BFA98E109}" dt="2022-05-11T09:45:44.170" v="3579" actId="1076"/>
          <ac:picMkLst>
            <pc:docMk/>
            <pc:sldMk cId="2572777756" sldId="363"/>
            <ac:picMk id="6146" creationId="{C3B1E7DF-F6E8-5DB0-798F-20D5D249054C}"/>
          </ac:picMkLst>
        </pc:picChg>
      </pc:sldChg>
      <pc:sldChg chg="addSp delSp new del mod">
        <pc:chgData name="Gerjan de Ruiter" userId="5d7c516b-9dcd-41a8-99d3-54425d29895b" providerId="ADAL" clId="{E2FAD13F-EB35-429F-8551-4E2BFA98E109}" dt="2022-05-11T09:23:15.374" v="2745" actId="680"/>
        <pc:sldMkLst>
          <pc:docMk/>
          <pc:sldMk cId="2319379223" sldId="364"/>
        </pc:sldMkLst>
        <pc:spChg chg="add del">
          <ac:chgData name="Gerjan de Ruiter" userId="5d7c516b-9dcd-41a8-99d3-54425d29895b" providerId="ADAL" clId="{E2FAD13F-EB35-429F-8551-4E2BFA98E109}" dt="2022-05-11T09:23:14.680" v="2744" actId="22"/>
          <ac:spMkLst>
            <pc:docMk/>
            <pc:sldMk cId="2319379223" sldId="364"/>
            <ac:spMk id="6" creationId="{353D8F6B-A78E-1FC5-C90E-285314F9BF18}"/>
          </ac:spMkLst>
        </pc:spChg>
      </pc:sldChg>
      <pc:sldChg chg="addSp delSp modSp new mod ord modClrScheme chgLayout">
        <pc:chgData name="Gerjan de Ruiter" userId="5d7c516b-9dcd-41a8-99d3-54425d29895b" providerId="ADAL" clId="{E2FAD13F-EB35-429F-8551-4E2BFA98E109}" dt="2022-05-11T09:31:49.028" v="3310"/>
        <pc:sldMkLst>
          <pc:docMk/>
          <pc:sldMk cId="4145142909" sldId="364"/>
        </pc:sldMkLst>
        <pc:spChg chg="del">
          <ac:chgData name="Gerjan de Ruiter" userId="5d7c516b-9dcd-41a8-99d3-54425d29895b" providerId="ADAL" clId="{E2FAD13F-EB35-429F-8551-4E2BFA98E109}" dt="2022-05-11T09:23:32.319" v="2751" actId="931"/>
          <ac:spMkLst>
            <pc:docMk/>
            <pc:sldMk cId="4145142909" sldId="364"/>
            <ac:spMk id="2" creationId="{FF3A0DD4-01D4-E2A0-780C-E02ED8926B29}"/>
          </ac:spMkLst>
        </pc:spChg>
        <pc:spChg chg="del">
          <ac:chgData name="Gerjan de Ruiter" userId="5d7c516b-9dcd-41a8-99d3-54425d29895b" providerId="ADAL" clId="{E2FAD13F-EB35-429F-8551-4E2BFA98E109}" dt="2022-05-11T09:23:37.013" v="2752" actId="26606"/>
          <ac:spMkLst>
            <pc:docMk/>
            <pc:sldMk cId="4145142909" sldId="364"/>
            <ac:spMk id="3" creationId="{B7094F76-3064-26B0-AE0F-5BB1DE6CE1ED}"/>
          </ac:spMkLst>
        </pc:spChg>
        <pc:spChg chg="del">
          <ac:chgData name="Gerjan de Ruiter" userId="5d7c516b-9dcd-41a8-99d3-54425d29895b" providerId="ADAL" clId="{E2FAD13F-EB35-429F-8551-4E2BFA98E109}" dt="2022-05-11T09:23:37.013" v="2752" actId="26606"/>
          <ac:spMkLst>
            <pc:docMk/>
            <pc:sldMk cId="4145142909" sldId="364"/>
            <ac:spMk id="4" creationId="{E9A7B7B3-0FD5-8E9A-AF7E-2C891101382C}"/>
          </ac:spMkLst>
        </pc:spChg>
        <pc:spChg chg="add del">
          <ac:chgData name="Gerjan de Ruiter" userId="5d7c516b-9dcd-41a8-99d3-54425d29895b" providerId="ADAL" clId="{E2FAD13F-EB35-429F-8551-4E2BFA98E109}" dt="2022-05-11T09:23:24.139" v="2748" actId="22"/>
          <ac:spMkLst>
            <pc:docMk/>
            <pc:sldMk cId="4145142909" sldId="364"/>
            <ac:spMk id="6" creationId="{BD853487-CA01-D664-C2FC-F2D15447FD92}"/>
          </ac:spMkLst>
        </pc:spChg>
        <pc:spChg chg="add del">
          <ac:chgData name="Gerjan de Ruiter" userId="5d7c516b-9dcd-41a8-99d3-54425d29895b" providerId="ADAL" clId="{E2FAD13F-EB35-429F-8551-4E2BFA98E109}" dt="2022-05-11T09:23:28.806" v="2750" actId="22"/>
          <ac:spMkLst>
            <pc:docMk/>
            <pc:sldMk cId="4145142909" sldId="364"/>
            <ac:spMk id="8" creationId="{3EF0C734-A6C8-46ED-9B54-2BFD0CF7F7E2}"/>
          </ac:spMkLst>
        </pc:spChg>
        <pc:picChg chg="add mod modCrop">
          <ac:chgData name="Gerjan de Ruiter" userId="5d7c516b-9dcd-41a8-99d3-54425d29895b" providerId="ADAL" clId="{E2FAD13F-EB35-429F-8551-4E2BFA98E109}" dt="2022-05-11T09:23:55.427" v="2757" actId="1076"/>
          <ac:picMkLst>
            <pc:docMk/>
            <pc:sldMk cId="4145142909" sldId="364"/>
            <ac:picMk id="10" creationId="{824598AF-B62E-A5A6-2A7C-988A8E9F0291}"/>
          </ac:picMkLst>
        </pc:picChg>
      </pc:sldChg>
      <pc:sldChg chg="addSp delSp modSp add mod">
        <pc:chgData name="Gerjan de Ruiter" userId="5d7c516b-9dcd-41a8-99d3-54425d29895b" providerId="ADAL" clId="{E2FAD13F-EB35-429F-8551-4E2BFA98E109}" dt="2022-05-11T09:25:50.260" v="2763" actId="26606"/>
        <pc:sldMkLst>
          <pc:docMk/>
          <pc:sldMk cId="982710790" sldId="365"/>
        </pc:sldMkLst>
        <pc:spChg chg="add del mod">
          <ac:chgData name="Gerjan de Ruiter" userId="5d7c516b-9dcd-41a8-99d3-54425d29895b" providerId="ADAL" clId="{E2FAD13F-EB35-429F-8551-4E2BFA98E109}" dt="2022-05-11T09:25:45.862" v="2760"/>
          <ac:spMkLst>
            <pc:docMk/>
            <pc:sldMk cId="982710790" sldId="365"/>
            <ac:spMk id="3" creationId="{531DB1EE-BBE7-5D80-9443-DF1BC0047193}"/>
          </ac:spMkLst>
        </pc:spChg>
        <pc:picChg chg="del">
          <ac:chgData name="Gerjan de Ruiter" userId="5d7c516b-9dcd-41a8-99d3-54425d29895b" providerId="ADAL" clId="{E2FAD13F-EB35-429F-8551-4E2BFA98E109}" dt="2022-05-11T09:25:27.665" v="2759" actId="478"/>
          <ac:picMkLst>
            <pc:docMk/>
            <pc:sldMk cId="982710790" sldId="365"/>
            <ac:picMk id="10" creationId="{824598AF-B62E-A5A6-2A7C-988A8E9F0291}"/>
          </ac:picMkLst>
        </pc:picChg>
        <pc:picChg chg="add mod">
          <ac:chgData name="Gerjan de Ruiter" userId="5d7c516b-9dcd-41a8-99d3-54425d29895b" providerId="ADAL" clId="{E2FAD13F-EB35-429F-8551-4E2BFA98E109}" dt="2022-05-11T09:25:50.260" v="2763" actId="26606"/>
          <ac:picMkLst>
            <pc:docMk/>
            <pc:sldMk cId="982710790" sldId="365"/>
            <ac:picMk id="3074" creationId="{D723AF65-5733-ED52-0612-890AEFE1A5D9}"/>
          </ac:picMkLst>
        </pc:picChg>
      </pc:sldChg>
      <pc:sldChg chg="addSp delSp modSp new mod ord">
        <pc:chgData name="Gerjan de Ruiter" userId="5d7c516b-9dcd-41a8-99d3-54425d29895b" providerId="ADAL" clId="{E2FAD13F-EB35-429F-8551-4E2BFA98E109}" dt="2022-05-11T09:31:54.205" v="3314"/>
        <pc:sldMkLst>
          <pc:docMk/>
          <pc:sldMk cId="4248268277" sldId="366"/>
        </pc:sldMkLst>
        <pc:spChg chg="del">
          <ac:chgData name="Gerjan de Ruiter" userId="5d7c516b-9dcd-41a8-99d3-54425d29895b" providerId="ADAL" clId="{E2FAD13F-EB35-429F-8551-4E2BFA98E109}" dt="2022-05-11T09:30:44.299" v="3291" actId="478"/>
          <ac:spMkLst>
            <pc:docMk/>
            <pc:sldMk cId="4248268277" sldId="366"/>
            <ac:spMk id="2" creationId="{E17D9118-DE98-71D6-0DF8-2FC6CAD1690A}"/>
          </ac:spMkLst>
        </pc:spChg>
        <pc:spChg chg="add mod">
          <ac:chgData name="Gerjan de Ruiter" userId="5d7c516b-9dcd-41a8-99d3-54425d29895b" providerId="ADAL" clId="{E2FAD13F-EB35-429F-8551-4E2BFA98E109}" dt="2022-05-11T09:31:18.592" v="3302" actId="1076"/>
          <ac:spMkLst>
            <pc:docMk/>
            <pc:sldMk cId="4248268277" sldId="366"/>
            <ac:spMk id="3" creationId="{515C3A53-068B-16F5-07FE-0B56ED77A893}"/>
          </ac:spMkLst>
        </pc:spChg>
        <pc:picChg chg="add mod">
          <ac:chgData name="Gerjan de Ruiter" userId="5d7c516b-9dcd-41a8-99d3-54425d29895b" providerId="ADAL" clId="{E2FAD13F-EB35-429F-8551-4E2BFA98E109}" dt="2022-05-11T09:30:49.274" v="3294" actId="1076"/>
          <ac:picMkLst>
            <pc:docMk/>
            <pc:sldMk cId="4248268277" sldId="366"/>
            <ac:picMk id="5122" creationId="{5CD35584-F6FF-AD97-E5B6-3703FF347A33}"/>
          </ac:picMkLst>
        </pc:picChg>
      </pc:sldChg>
      <pc:sldMasterChg chg="delSldLayout">
        <pc:chgData name="Gerjan de Ruiter" userId="5d7c516b-9dcd-41a8-99d3-54425d29895b" providerId="ADAL" clId="{E2FAD13F-EB35-429F-8551-4E2BFA98E109}" dt="2022-05-11T08:25:04.748" v="791" actId="47"/>
        <pc:sldMasterMkLst>
          <pc:docMk/>
          <pc:sldMasterMk cId="1435485585" sldId="2147483671"/>
        </pc:sldMasterMkLst>
        <pc:sldLayoutChg chg="del">
          <pc:chgData name="Gerjan de Ruiter" userId="5d7c516b-9dcd-41a8-99d3-54425d29895b" providerId="ADAL" clId="{E2FAD13F-EB35-429F-8551-4E2BFA98E109}" dt="2022-05-11T08:20:27.050" v="784" actId="47"/>
          <pc:sldLayoutMkLst>
            <pc:docMk/>
            <pc:sldMasterMk cId="1435485585" sldId="2147483671"/>
            <pc:sldLayoutMk cId="1659681108" sldId="2147483702"/>
          </pc:sldLayoutMkLst>
        </pc:sldLayoutChg>
        <pc:sldLayoutChg chg="del">
          <pc:chgData name="Gerjan de Ruiter" userId="5d7c516b-9dcd-41a8-99d3-54425d29895b" providerId="ADAL" clId="{E2FAD13F-EB35-429F-8551-4E2BFA98E109}" dt="2022-05-11T08:25:04.748" v="791" actId="47"/>
          <pc:sldLayoutMkLst>
            <pc:docMk/>
            <pc:sldMasterMk cId="1435485585" sldId="2147483671"/>
            <pc:sldLayoutMk cId="2140442825" sldId="2147483704"/>
          </pc:sldLayoutMkLst>
        </pc:sldLayoutChg>
      </pc:sldMasterChg>
    </pc:docChg>
  </pc:docChgLst>
  <pc:docChgLst>
    <pc:chgData name="Gerjan de Ruiter" userId="a2531a62-2f4d-4e73-a7da-0a31b077d76f" providerId="ADAL" clId="{BE6EA4A7-8AD4-4411-85EB-9EF4E2D48C3F}"/>
    <pc:docChg chg="undo custSel addSld delSld modSld sldOrd">
      <pc:chgData name="Gerjan de Ruiter" userId="a2531a62-2f4d-4e73-a7da-0a31b077d76f" providerId="ADAL" clId="{BE6EA4A7-8AD4-4411-85EB-9EF4E2D48C3F}" dt="2021-05-12T08:41:40.557" v="6450" actId="27636"/>
      <pc:docMkLst>
        <pc:docMk/>
      </pc:docMkLst>
      <pc:sldChg chg="addSp modSp mod ord modClrScheme chgLayout">
        <pc:chgData name="Gerjan de Ruiter" userId="a2531a62-2f4d-4e73-a7da-0a31b077d76f" providerId="ADAL" clId="{BE6EA4A7-8AD4-4411-85EB-9EF4E2D48C3F}" dt="2021-05-12T07:11:33.420" v="6405" actId="1076"/>
        <pc:sldMkLst>
          <pc:docMk/>
          <pc:sldMk cId="2510884225" sldId="262"/>
        </pc:sldMkLst>
        <pc:spChg chg="mod ord">
          <ac:chgData name="Gerjan de Ruiter" userId="a2531a62-2f4d-4e73-a7da-0a31b077d76f" providerId="ADAL" clId="{BE6EA4A7-8AD4-4411-85EB-9EF4E2D48C3F}" dt="2021-05-11T13:08:32.963" v="5922" actId="403"/>
          <ac:spMkLst>
            <pc:docMk/>
            <pc:sldMk cId="2510884225" sldId="262"/>
            <ac:spMk id="2" creationId="{00000000-0000-0000-0000-000000000000}"/>
          </ac:spMkLst>
        </pc:spChg>
        <pc:spChg chg="mod ord">
          <ac:chgData name="Gerjan de Ruiter" userId="a2531a62-2f4d-4e73-a7da-0a31b077d76f" providerId="ADAL" clId="{BE6EA4A7-8AD4-4411-85EB-9EF4E2D48C3F}" dt="2021-05-11T07:01:31.020" v="5097" actId="14100"/>
          <ac:spMkLst>
            <pc:docMk/>
            <pc:sldMk cId="2510884225" sldId="262"/>
            <ac:spMk id="3" creationId="{00000000-0000-0000-0000-000000000000}"/>
          </ac:spMkLst>
        </pc:spChg>
        <pc:spChg chg="add mod ord">
          <ac:chgData name="Gerjan de Ruiter" userId="a2531a62-2f4d-4e73-a7da-0a31b077d76f" providerId="ADAL" clId="{BE6EA4A7-8AD4-4411-85EB-9EF4E2D48C3F}" dt="2021-05-11T13:08:24.941" v="5920" actId="404"/>
          <ac:spMkLst>
            <pc:docMk/>
            <pc:sldMk cId="2510884225" sldId="262"/>
            <ac:spMk id="4" creationId="{B0948153-66DE-4113-8F28-DB423660827E}"/>
          </ac:spMkLst>
        </pc:spChg>
        <pc:picChg chg="add mod">
          <ac:chgData name="Gerjan de Ruiter" userId="a2531a62-2f4d-4e73-a7da-0a31b077d76f" providerId="ADAL" clId="{BE6EA4A7-8AD4-4411-85EB-9EF4E2D48C3F}" dt="2021-05-12T07:11:33.420" v="6405" actId="1076"/>
          <ac:picMkLst>
            <pc:docMk/>
            <pc:sldMk cId="2510884225" sldId="262"/>
            <ac:picMk id="5" creationId="{38D86C39-D083-47F1-B525-E570CCBE1C5F}"/>
          </ac:picMkLst>
        </pc:picChg>
        <pc:picChg chg="add mod">
          <ac:chgData name="Gerjan de Ruiter" userId="a2531a62-2f4d-4e73-a7da-0a31b077d76f" providerId="ADAL" clId="{BE6EA4A7-8AD4-4411-85EB-9EF4E2D48C3F}" dt="2021-05-12T07:01:09.610" v="6324" actId="1076"/>
          <ac:picMkLst>
            <pc:docMk/>
            <pc:sldMk cId="2510884225" sldId="262"/>
            <ac:picMk id="2050" creationId="{52D66BF0-DBC2-4868-8B56-8971C760EE5F}"/>
          </ac:picMkLst>
        </pc:picChg>
      </pc:sldChg>
      <pc:sldChg chg="modSp mod">
        <pc:chgData name="Gerjan de Ruiter" userId="a2531a62-2f4d-4e73-a7da-0a31b077d76f" providerId="ADAL" clId="{BE6EA4A7-8AD4-4411-85EB-9EF4E2D48C3F}" dt="2021-04-21T07:14:48.241" v="79" actId="6549"/>
        <pc:sldMkLst>
          <pc:docMk/>
          <pc:sldMk cId="138185529" sldId="266"/>
        </pc:sldMkLst>
        <pc:spChg chg="mod">
          <ac:chgData name="Gerjan de Ruiter" userId="a2531a62-2f4d-4e73-a7da-0a31b077d76f" providerId="ADAL" clId="{BE6EA4A7-8AD4-4411-85EB-9EF4E2D48C3F}" dt="2021-04-21T07:14:48.241" v="79" actId="6549"/>
          <ac:spMkLst>
            <pc:docMk/>
            <pc:sldMk cId="138185529" sldId="266"/>
            <ac:spMk id="2" creationId="{00000000-0000-0000-0000-000000000000}"/>
          </ac:spMkLst>
        </pc:spChg>
      </pc:sldChg>
      <pc:sldChg chg="addSp delSp modSp new mod ord modClrScheme modAnim chgLayout">
        <pc:chgData name="Gerjan de Ruiter" userId="a2531a62-2f4d-4e73-a7da-0a31b077d76f" providerId="ADAL" clId="{BE6EA4A7-8AD4-4411-85EB-9EF4E2D48C3F}" dt="2021-04-21T07:46:04.754" v="846"/>
        <pc:sldMkLst>
          <pc:docMk/>
          <pc:sldMk cId="3189174458" sldId="267"/>
        </pc:sldMkLst>
        <pc:spChg chg="del mod ord">
          <ac:chgData name="Gerjan de Ruiter" userId="a2531a62-2f4d-4e73-a7da-0a31b077d76f" providerId="ADAL" clId="{BE6EA4A7-8AD4-4411-85EB-9EF4E2D48C3F}" dt="2021-04-20T13:06:18.843" v="44" actId="700"/>
          <ac:spMkLst>
            <pc:docMk/>
            <pc:sldMk cId="3189174458" sldId="267"/>
            <ac:spMk id="2" creationId="{5E39AAA7-9316-41C0-BE94-CE785FBCCE9B}"/>
          </ac:spMkLst>
        </pc:spChg>
        <pc:spChg chg="del mod ord">
          <ac:chgData name="Gerjan de Ruiter" userId="a2531a62-2f4d-4e73-a7da-0a31b077d76f" providerId="ADAL" clId="{BE6EA4A7-8AD4-4411-85EB-9EF4E2D48C3F}" dt="2021-04-20T13:06:18.843" v="44" actId="700"/>
          <ac:spMkLst>
            <pc:docMk/>
            <pc:sldMk cId="3189174458" sldId="267"/>
            <ac:spMk id="3" creationId="{611BE319-DBEC-4A8A-91BC-CEE6A40BB97F}"/>
          </ac:spMkLst>
        </pc:spChg>
        <pc:spChg chg="del">
          <ac:chgData name="Gerjan de Ruiter" userId="a2531a62-2f4d-4e73-a7da-0a31b077d76f" providerId="ADAL" clId="{BE6EA4A7-8AD4-4411-85EB-9EF4E2D48C3F}" dt="2021-04-20T13:06:18.843" v="44" actId="700"/>
          <ac:spMkLst>
            <pc:docMk/>
            <pc:sldMk cId="3189174458" sldId="267"/>
            <ac:spMk id="4" creationId="{86439FCF-1567-4BBB-9EAB-63A6B627ED02}"/>
          </ac:spMkLst>
        </pc:spChg>
        <pc:spChg chg="add mod ord">
          <ac:chgData name="Gerjan de Ruiter" userId="a2531a62-2f4d-4e73-a7da-0a31b077d76f" providerId="ADAL" clId="{BE6EA4A7-8AD4-4411-85EB-9EF4E2D48C3F}" dt="2021-04-21T07:43:47.969" v="835" actId="20577"/>
          <ac:spMkLst>
            <pc:docMk/>
            <pc:sldMk cId="3189174458" sldId="267"/>
            <ac:spMk id="5" creationId="{1D090B3A-8409-46C3-A93E-822E77D97A7B}"/>
          </ac:spMkLst>
        </pc:spChg>
        <pc:spChg chg="add del mod ord">
          <ac:chgData name="Gerjan de Ruiter" userId="a2531a62-2f4d-4e73-a7da-0a31b077d76f" providerId="ADAL" clId="{BE6EA4A7-8AD4-4411-85EB-9EF4E2D48C3F}" dt="2021-04-21T07:42:36.370" v="826"/>
          <ac:spMkLst>
            <pc:docMk/>
            <pc:sldMk cId="3189174458" sldId="267"/>
            <ac:spMk id="6" creationId="{6B114D3F-4576-4D55-BBBA-71410A931D9D}"/>
          </ac:spMkLst>
        </pc:spChg>
        <pc:picChg chg="add del mod">
          <ac:chgData name="Gerjan de Ruiter" userId="a2531a62-2f4d-4e73-a7da-0a31b077d76f" providerId="ADAL" clId="{BE6EA4A7-8AD4-4411-85EB-9EF4E2D48C3F}" dt="2021-04-21T07:44:58.878" v="838" actId="931"/>
          <ac:picMkLst>
            <pc:docMk/>
            <pc:sldMk cId="3189174458" sldId="267"/>
            <ac:picMk id="8" creationId="{A7BC4D9D-11DA-4B60-A88B-5CB8135704F0}"/>
          </ac:picMkLst>
        </pc:picChg>
        <pc:picChg chg="add mod">
          <ac:chgData name="Gerjan de Ruiter" userId="a2531a62-2f4d-4e73-a7da-0a31b077d76f" providerId="ADAL" clId="{BE6EA4A7-8AD4-4411-85EB-9EF4E2D48C3F}" dt="2021-04-21T07:46:00.290" v="845" actId="207"/>
          <ac:picMkLst>
            <pc:docMk/>
            <pc:sldMk cId="3189174458" sldId="267"/>
            <ac:picMk id="10" creationId="{E882B647-8BA6-495E-9415-16825AB78EC1}"/>
          </ac:picMkLst>
        </pc:picChg>
        <pc:picChg chg="add mod">
          <ac:chgData name="Gerjan de Ruiter" userId="a2531a62-2f4d-4e73-a7da-0a31b077d76f" providerId="ADAL" clId="{BE6EA4A7-8AD4-4411-85EB-9EF4E2D48C3F}" dt="2021-04-21T07:44:32.614" v="836" actId="1076"/>
          <ac:picMkLst>
            <pc:docMk/>
            <pc:sldMk cId="3189174458" sldId="267"/>
            <ac:picMk id="1026" creationId="{2CB261F7-5A02-4CD6-B10E-93959E8724C5}"/>
          </ac:picMkLst>
        </pc:picChg>
      </pc:sldChg>
      <pc:sldChg chg="modSp new del mod">
        <pc:chgData name="Gerjan de Ruiter" userId="a2531a62-2f4d-4e73-a7da-0a31b077d76f" providerId="ADAL" clId="{BE6EA4A7-8AD4-4411-85EB-9EF4E2D48C3F}" dt="2021-05-12T07:01:30.535" v="6325" actId="47"/>
        <pc:sldMkLst>
          <pc:docMk/>
          <pc:sldMk cId="3946302168" sldId="268"/>
        </pc:sldMkLst>
        <pc:spChg chg="mod">
          <ac:chgData name="Gerjan de Ruiter" userId="a2531a62-2f4d-4e73-a7da-0a31b077d76f" providerId="ADAL" clId="{BE6EA4A7-8AD4-4411-85EB-9EF4E2D48C3F}" dt="2021-04-21T07:33:57.401" v="589" actId="20577"/>
          <ac:spMkLst>
            <pc:docMk/>
            <pc:sldMk cId="3946302168" sldId="268"/>
            <ac:spMk id="2" creationId="{17429C4F-A0B5-44FA-8850-465438ED8E17}"/>
          </ac:spMkLst>
        </pc:spChg>
        <pc:spChg chg="mod">
          <ac:chgData name="Gerjan de Ruiter" userId="a2531a62-2f4d-4e73-a7da-0a31b077d76f" providerId="ADAL" clId="{BE6EA4A7-8AD4-4411-85EB-9EF4E2D48C3F}" dt="2021-04-21T11:36:13.692" v="2613" actId="20577"/>
          <ac:spMkLst>
            <pc:docMk/>
            <pc:sldMk cId="3946302168" sldId="268"/>
            <ac:spMk id="4" creationId="{628E8855-4422-4843-9DC6-A116083EAF25}"/>
          </ac:spMkLst>
        </pc:spChg>
      </pc:sldChg>
      <pc:sldChg chg="addSp delSp modSp new mod modNotesTx">
        <pc:chgData name="Gerjan de Ruiter" userId="a2531a62-2f4d-4e73-a7da-0a31b077d76f" providerId="ADAL" clId="{BE6EA4A7-8AD4-4411-85EB-9EF4E2D48C3F}" dt="2021-05-11T12:54:41.362" v="5317" actId="20577"/>
        <pc:sldMkLst>
          <pc:docMk/>
          <pc:sldMk cId="3030372108" sldId="269"/>
        </pc:sldMkLst>
        <pc:spChg chg="mod">
          <ac:chgData name="Gerjan de Ruiter" userId="a2531a62-2f4d-4e73-a7da-0a31b077d76f" providerId="ADAL" clId="{BE6EA4A7-8AD4-4411-85EB-9EF4E2D48C3F}" dt="2021-04-21T07:38:27.404" v="721" actId="20577"/>
          <ac:spMkLst>
            <pc:docMk/>
            <pc:sldMk cId="3030372108" sldId="269"/>
            <ac:spMk id="2" creationId="{8BE04DE5-946A-4192-8A20-538C82ECA3B9}"/>
          </ac:spMkLst>
        </pc:spChg>
        <pc:spChg chg="del">
          <ac:chgData name="Gerjan de Ruiter" userId="a2531a62-2f4d-4e73-a7da-0a31b077d76f" providerId="ADAL" clId="{BE6EA4A7-8AD4-4411-85EB-9EF4E2D48C3F}" dt="2021-04-21T11:30:53.126" v="2595"/>
          <ac:spMkLst>
            <pc:docMk/>
            <pc:sldMk cId="3030372108" sldId="269"/>
            <ac:spMk id="3" creationId="{0D09BB77-E5DA-411B-9930-DA84A561B750}"/>
          </ac:spMkLst>
        </pc:spChg>
        <pc:spChg chg="mod">
          <ac:chgData name="Gerjan de Ruiter" userId="a2531a62-2f4d-4e73-a7da-0a31b077d76f" providerId="ADAL" clId="{BE6EA4A7-8AD4-4411-85EB-9EF4E2D48C3F}" dt="2021-04-21T10:01:55.545" v="1740" actId="123"/>
          <ac:spMkLst>
            <pc:docMk/>
            <pc:sldMk cId="3030372108" sldId="269"/>
            <ac:spMk id="4" creationId="{A5E367B7-9A35-494A-906E-AB4E18A456F1}"/>
          </ac:spMkLst>
        </pc:spChg>
        <pc:spChg chg="add del mod">
          <ac:chgData name="Gerjan de Ruiter" userId="a2531a62-2f4d-4e73-a7da-0a31b077d76f" providerId="ADAL" clId="{BE6EA4A7-8AD4-4411-85EB-9EF4E2D48C3F}" dt="2021-04-21T11:32:10.096" v="2603"/>
          <ac:spMkLst>
            <pc:docMk/>
            <pc:sldMk cId="3030372108" sldId="269"/>
            <ac:spMk id="5" creationId="{8830DC2D-A269-43BC-B2CD-17CEAA359E16}"/>
          </ac:spMkLst>
        </pc:spChg>
        <pc:spChg chg="add del mod">
          <ac:chgData name="Gerjan de Ruiter" userId="a2531a62-2f4d-4e73-a7da-0a31b077d76f" providerId="ADAL" clId="{BE6EA4A7-8AD4-4411-85EB-9EF4E2D48C3F}" dt="2021-04-21T11:51:02.109" v="2928"/>
          <ac:spMkLst>
            <pc:docMk/>
            <pc:sldMk cId="3030372108" sldId="269"/>
            <ac:spMk id="6" creationId="{E38259D1-C5AC-49AF-9661-AC2B9C38343B}"/>
          </ac:spMkLst>
        </pc:spChg>
        <pc:spChg chg="add del mod">
          <ac:chgData name="Gerjan de Ruiter" userId="a2531a62-2f4d-4e73-a7da-0a31b077d76f" providerId="ADAL" clId="{BE6EA4A7-8AD4-4411-85EB-9EF4E2D48C3F}" dt="2021-04-21T11:53:15.734" v="2932"/>
          <ac:spMkLst>
            <pc:docMk/>
            <pc:sldMk cId="3030372108" sldId="269"/>
            <ac:spMk id="7" creationId="{52EA38BB-D01D-4DAC-B424-86814C2DAFC0}"/>
          </ac:spMkLst>
        </pc:spChg>
        <pc:picChg chg="add del mod">
          <ac:chgData name="Gerjan de Ruiter" userId="a2531a62-2f4d-4e73-a7da-0a31b077d76f" providerId="ADAL" clId="{BE6EA4A7-8AD4-4411-85EB-9EF4E2D48C3F}" dt="2021-04-21T11:31:27.245" v="2602" actId="478"/>
          <ac:picMkLst>
            <pc:docMk/>
            <pc:sldMk cId="3030372108" sldId="269"/>
            <ac:picMk id="3074" creationId="{3769D945-CDFE-4FC0-9C96-3DD7648252C3}"/>
          </ac:picMkLst>
        </pc:picChg>
        <pc:picChg chg="add del mod">
          <ac:chgData name="Gerjan de Ruiter" userId="a2531a62-2f4d-4e73-a7da-0a31b077d76f" providerId="ADAL" clId="{BE6EA4A7-8AD4-4411-85EB-9EF4E2D48C3F}" dt="2021-04-21T11:32:29.221" v="2608" actId="478"/>
          <ac:picMkLst>
            <pc:docMk/>
            <pc:sldMk cId="3030372108" sldId="269"/>
            <ac:picMk id="3076" creationId="{A0A9B01B-DA71-4706-A126-DA71DC20A7B8}"/>
          </ac:picMkLst>
        </pc:picChg>
        <pc:picChg chg="add del mod">
          <ac:chgData name="Gerjan de Ruiter" userId="a2531a62-2f4d-4e73-a7da-0a31b077d76f" providerId="ADAL" clId="{BE6EA4A7-8AD4-4411-85EB-9EF4E2D48C3F}" dt="2021-04-21T11:53:14.381" v="2931" actId="478"/>
          <ac:picMkLst>
            <pc:docMk/>
            <pc:sldMk cId="3030372108" sldId="269"/>
            <ac:picMk id="3078" creationId="{C1942736-79AA-45E5-A957-89980A8887DC}"/>
          </ac:picMkLst>
        </pc:picChg>
        <pc:picChg chg="add mod">
          <ac:chgData name="Gerjan de Ruiter" userId="a2531a62-2f4d-4e73-a7da-0a31b077d76f" providerId="ADAL" clId="{BE6EA4A7-8AD4-4411-85EB-9EF4E2D48C3F}" dt="2021-04-21T11:54:19.219" v="2939" actId="1076"/>
          <ac:picMkLst>
            <pc:docMk/>
            <pc:sldMk cId="3030372108" sldId="269"/>
            <ac:picMk id="3080" creationId="{7C162F33-A271-4B88-966D-024BD11F6FA6}"/>
          </ac:picMkLst>
        </pc:picChg>
        <pc:picChg chg="add mod">
          <ac:chgData name="Gerjan de Ruiter" userId="a2531a62-2f4d-4e73-a7da-0a31b077d76f" providerId="ADAL" clId="{BE6EA4A7-8AD4-4411-85EB-9EF4E2D48C3F}" dt="2021-04-21T11:55:04.844" v="2946" actId="1076"/>
          <ac:picMkLst>
            <pc:docMk/>
            <pc:sldMk cId="3030372108" sldId="269"/>
            <ac:picMk id="3082" creationId="{CE918BC2-A928-4E60-9419-7305174B41C2}"/>
          </ac:picMkLst>
        </pc:picChg>
      </pc:sldChg>
      <pc:sldChg chg="addSp delSp modSp new mod ord modAnim modNotesTx">
        <pc:chgData name="Gerjan de Ruiter" userId="a2531a62-2f4d-4e73-a7da-0a31b077d76f" providerId="ADAL" clId="{BE6EA4A7-8AD4-4411-85EB-9EF4E2D48C3F}" dt="2021-05-11T13:51:04.857" v="6185"/>
        <pc:sldMkLst>
          <pc:docMk/>
          <pc:sldMk cId="835291688" sldId="270"/>
        </pc:sldMkLst>
        <pc:spChg chg="mod">
          <ac:chgData name="Gerjan de Ruiter" userId="a2531a62-2f4d-4e73-a7da-0a31b077d76f" providerId="ADAL" clId="{BE6EA4A7-8AD4-4411-85EB-9EF4E2D48C3F}" dt="2021-04-21T09:45:22.257" v="1450" actId="20577"/>
          <ac:spMkLst>
            <pc:docMk/>
            <pc:sldMk cId="835291688" sldId="270"/>
            <ac:spMk id="2" creationId="{ABD16E73-686B-4134-B7BF-28E24C5BFC72}"/>
          </ac:spMkLst>
        </pc:spChg>
        <pc:spChg chg="del">
          <ac:chgData name="Gerjan de Ruiter" userId="a2531a62-2f4d-4e73-a7da-0a31b077d76f" providerId="ADAL" clId="{BE6EA4A7-8AD4-4411-85EB-9EF4E2D48C3F}" dt="2021-04-21T09:36:01.129" v="1398" actId="22"/>
          <ac:spMkLst>
            <pc:docMk/>
            <pc:sldMk cId="835291688" sldId="270"/>
            <ac:spMk id="3" creationId="{14EB9B0B-3A7A-4F6D-A0FF-D9C16819E025}"/>
          </ac:spMkLst>
        </pc:spChg>
        <pc:spChg chg="mod">
          <ac:chgData name="Gerjan de Ruiter" userId="a2531a62-2f4d-4e73-a7da-0a31b077d76f" providerId="ADAL" clId="{BE6EA4A7-8AD4-4411-85EB-9EF4E2D48C3F}" dt="2021-04-21T13:01:27.411" v="4372" actId="20577"/>
          <ac:spMkLst>
            <pc:docMk/>
            <pc:sldMk cId="835291688" sldId="270"/>
            <ac:spMk id="4" creationId="{C48B0823-CCD1-43D1-A456-A16B3DC4576B}"/>
          </ac:spMkLst>
        </pc:spChg>
        <pc:picChg chg="add mod ord modCrop">
          <ac:chgData name="Gerjan de Ruiter" userId="a2531a62-2f4d-4e73-a7da-0a31b077d76f" providerId="ADAL" clId="{BE6EA4A7-8AD4-4411-85EB-9EF4E2D48C3F}" dt="2021-04-21T09:46:03.251" v="1485" actId="732"/>
          <ac:picMkLst>
            <pc:docMk/>
            <pc:sldMk cId="835291688" sldId="270"/>
            <ac:picMk id="6" creationId="{6FA0ACBC-6358-4E73-9274-4995B7BC9072}"/>
          </ac:picMkLst>
        </pc:picChg>
        <pc:picChg chg="add mod modCrop">
          <ac:chgData name="Gerjan de Ruiter" userId="a2531a62-2f4d-4e73-a7da-0a31b077d76f" providerId="ADAL" clId="{BE6EA4A7-8AD4-4411-85EB-9EF4E2D48C3F}" dt="2021-04-21T11:55:26.852" v="2955" actId="1076"/>
          <ac:picMkLst>
            <pc:docMk/>
            <pc:sldMk cId="835291688" sldId="270"/>
            <ac:picMk id="8" creationId="{B828D868-64E9-41F2-9683-3A969F695C01}"/>
          </ac:picMkLst>
        </pc:picChg>
        <pc:picChg chg="add mod">
          <ac:chgData name="Gerjan de Ruiter" userId="a2531a62-2f4d-4e73-a7da-0a31b077d76f" providerId="ADAL" clId="{BE6EA4A7-8AD4-4411-85EB-9EF4E2D48C3F}" dt="2021-04-21T11:55:36.564" v="2959" actId="1076"/>
          <ac:picMkLst>
            <pc:docMk/>
            <pc:sldMk cId="835291688" sldId="270"/>
            <ac:picMk id="9" creationId="{5BBD094E-31F0-4BA4-86CF-658C14EF46AF}"/>
          </ac:picMkLst>
        </pc:picChg>
        <pc:picChg chg="add mod">
          <ac:chgData name="Gerjan de Ruiter" userId="a2531a62-2f4d-4e73-a7da-0a31b077d76f" providerId="ADAL" clId="{BE6EA4A7-8AD4-4411-85EB-9EF4E2D48C3F}" dt="2021-04-21T11:55:42.067" v="2960" actId="1076"/>
          <ac:picMkLst>
            <pc:docMk/>
            <pc:sldMk cId="835291688" sldId="270"/>
            <ac:picMk id="10" creationId="{EC7B74EA-9D42-4F19-A394-478E1C92844E}"/>
          </ac:picMkLst>
        </pc:picChg>
      </pc:sldChg>
      <pc:sldChg chg="modSp new del mod">
        <pc:chgData name="Gerjan de Ruiter" userId="a2531a62-2f4d-4e73-a7da-0a31b077d76f" providerId="ADAL" clId="{BE6EA4A7-8AD4-4411-85EB-9EF4E2D48C3F}" dt="2021-04-21T13:02:14.216" v="4376" actId="47"/>
        <pc:sldMkLst>
          <pc:docMk/>
          <pc:sldMk cId="2802224786" sldId="271"/>
        </pc:sldMkLst>
        <pc:spChg chg="mod">
          <ac:chgData name="Gerjan de Ruiter" userId="a2531a62-2f4d-4e73-a7da-0a31b077d76f" providerId="ADAL" clId="{BE6EA4A7-8AD4-4411-85EB-9EF4E2D48C3F}" dt="2021-04-21T07:39:18.500" v="793" actId="20577"/>
          <ac:spMkLst>
            <pc:docMk/>
            <pc:sldMk cId="2802224786" sldId="271"/>
            <ac:spMk id="2" creationId="{9800026D-9168-4890-BE26-3630FD9DAAA4}"/>
          </ac:spMkLst>
        </pc:spChg>
      </pc:sldChg>
      <pc:sldChg chg="modSp new del mod">
        <pc:chgData name="Gerjan de Ruiter" userId="a2531a62-2f4d-4e73-a7da-0a31b077d76f" providerId="ADAL" clId="{BE6EA4A7-8AD4-4411-85EB-9EF4E2D48C3F}" dt="2021-05-11T12:42:34.925" v="5098" actId="47"/>
        <pc:sldMkLst>
          <pc:docMk/>
          <pc:sldMk cId="444899746" sldId="272"/>
        </pc:sldMkLst>
        <pc:spChg chg="mod">
          <ac:chgData name="Gerjan de Ruiter" userId="a2531a62-2f4d-4e73-a7da-0a31b077d76f" providerId="ADAL" clId="{BE6EA4A7-8AD4-4411-85EB-9EF4E2D48C3F}" dt="2021-04-21T07:39:42.013" v="825" actId="20577"/>
          <ac:spMkLst>
            <pc:docMk/>
            <pc:sldMk cId="444899746" sldId="272"/>
            <ac:spMk id="2" creationId="{216042B8-AB98-4C81-8A74-AF2C5D52A675}"/>
          </ac:spMkLst>
        </pc:spChg>
      </pc:sldChg>
      <pc:sldChg chg="new del">
        <pc:chgData name="Gerjan de Ruiter" userId="a2531a62-2f4d-4e73-a7da-0a31b077d76f" providerId="ADAL" clId="{BE6EA4A7-8AD4-4411-85EB-9EF4E2D48C3F}" dt="2021-04-21T09:08:51.911" v="1053" actId="47"/>
        <pc:sldMkLst>
          <pc:docMk/>
          <pc:sldMk cId="3635931446" sldId="273"/>
        </pc:sldMkLst>
      </pc:sldChg>
      <pc:sldChg chg="modSp add mod ord modAnim">
        <pc:chgData name="Gerjan de Ruiter" userId="a2531a62-2f4d-4e73-a7da-0a31b077d76f" providerId="ADAL" clId="{BE6EA4A7-8AD4-4411-85EB-9EF4E2D48C3F}" dt="2021-04-21T08:57:33.227" v="1029"/>
        <pc:sldMkLst>
          <pc:docMk/>
          <pc:sldMk cId="3228652041" sldId="341"/>
        </pc:sldMkLst>
        <pc:spChg chg="mod">
          <ac:chgData name="Gerjan de Ruiter" userId="a2531a62-2f4d-4e73-a7da-0a31b077d76f" providerId="ADAL" clId="{BE6EA4A7-8AD4-4411-85EB-9EF4E2D48C3F}" dt="2021-04-21T07:47:10.490" v="863" actId="20577"/>
          <ac:spMkLst>
            <pc:docMk/>
            <pc:sldMk cId="3228652041" sldId="341"/>
            <ac:spMk id="7" creationId="{019A3291-F6A3-47BF-A11E-F8F0C102A092}"/>
          </ac:spMkLst>
        </pc:spChg>
      </pc:sldChg>
      <pc:sldChg chg="addSp delSp modSp new mod ord">
        <pc:chgData name="Gerjan de Ruiter" userId="a2531a62-2f4d-4e73-a7da-0a31b077d76f" providerId="ADAL" clId="{BE6EA4A7-8AD4-4411-85EB-9EF4E2D48C3F}" dt="2021-04-21T08:56:46.900" v="1027" actId="1076"/>
        <pc:sldMkLst>
          <pc:docMk/>
          <pc:sldMk cId="1579848806" sldId="342"/>
        </pc:sldMkLst>
        <pc:spChg chg="mod">
          <ac:chgData name="Gerjan de Ruiter" userId="a2531a62-2f4d-4e73-a7da-0a31b077d76f" providerId="ADAL" clId="{BE6EA4A7-8AD4-4411-85EB-9EF4E2D48C3F}" dt="2021-04-21T08:21:36.510" v="942" actId="1076"/>
          <ac:spMkLst>
            <pc:docMk/>
            <pc:sldMk cId="1579848806" sldId="342"/>
            <ac:spMk id="2" creationId="{8FEDF483-B223-4BF0-9651-6BEB598E5D76}"/>
          </ac:spMkLst>
        </pc:spChg>
        <pc:spChg chg="del">
          <ac:chgData name="Gerjan de Ruiter" userId="a2531a62-2f4d-4e73-a7da-0a31b077d76f" providerId="ADAL" clId="{BE6EA4A7-8AD4-4411-85EB-9EF4E2D48C3F}" dt="2021-04-21T08:20:02.655" v="878"/>
          <ac:spMkLst>
            <pc:docMk/>
            <pc:sldMk cId="1579848806" sldId="342"/>
            <ac:spMk id="3" creationId="{0F567574-82A7-4D21-89DC-2687DB4C5248}"/>
          </ac:spMkLst>
        </pc:spChg>
        <pc:picChg chg="add mod">
          <ac:chgData name="Gerjan de Ruiter" userId="a2531a62-2f4d-4e73-a7da-0a31b077d76f" providerId="ADAL" clId="{BE6EA4A7-8AD4-4411-85EB-9EF4E2D48C3F}" dt="2021-04-21T08:56:14.316" v="1024" actId="1076"/>
          <ac:picMkLst>
            <pc:docMk/>
            <pc:sldMk cId="1579848806" sldId="342"/>
            <ac:picMk id="4" creationId="{E1D0B65B-6BE8-4A99-A86E-1264006FDB81}"/>
          </ac:picMkLst>
        </pc:picChg>
        <pc:picChg chg="add mod">
          <ac:chgData name="Gerjan de Ruiter" userId="a2531a62-2f4d-4e73-a7da-0a31b077d76f" providerId="ADAL" clId="{BE6EA4A7-8AD4-4411-85EB-9EF4E2D48C3F}" dt="2021-04-21T08:50:43.186" v="989" actId="1076"/>
          <ac:picMkLst>
            <pc:docMk/>
            <pc:sldMk cId="1579848806" sldId="342"/>
            <ac:picMk id="5" creationId="{AA16DAE8-FC78-485D-91F7-72C4994083B5}"/>
          </ac:picMkLst>
        </pc:picChg>
        <pc:picChg chg="add mod">
          <ac:chgData name="Gerjan de Ruiter" userId="a2531a62-2f4d-4e73-a7da-0a31b077d76f" providerId="ADAL" clId="{BE6EA4A7-8AD4-4411-85EB-9EF4E2D48C3F}" dt="2021-04-21T08:56:04.412" v="1017" actId="1076"/>
          <ac:picMkLst>
            <pc:docMk/>
            <pc:sldMk cId="1579848806" sldId="342"/>
            <ac:picMk id="6" creationId="{56BBBBF4-1B64-4AA4-997F-2C4B0BE8C8D3}"/>
          </ac:picMkLst>
        </pc:picChg>
        <pc:picChg chg="add mod">
          <ac:chgData name="Gerjan de Ruiter" userId="a2531a62-2f4d-4e73-a7da-0a31b077d76f" providerId="ADAL" clId="{BE6EA4A7-8AD4-4411-85EB-9EF4E2D48C3F}" dt="2021-04-21T08:56:06.708" v="1018" actId="1076"/>
          <ac:picMkLst>
            <pc:docMk/>
            <pc:sldMk cId="1579848806" sldId="342"/>
            <ac:picMk id="7" creationId="{5281F99C-9B04-445C-936A-4FC49C9566BA}"/>
          </ac:picMkLst>
        </pc:picChg>
        <pc:picChg chg="add del mod">
          <ac:chgData name="Gerjan de Ruiter" userId="a2531a62-2f4d-4e73-a7da-0a31b077d76f" providerId="ADAL" clId="{BE6EA4A7-8AD4-4411-85EB-9EF4E2D48C3F}" dt="2021-04-21T08:55:34.823" v="998" actId="478"/>
          <ac:picMkLst>
            <pc:docMk/>
            <pc:sldMk cId="1579848806" sldId="342"/>
            <ac:picMk id="8" creationId="{1BC9119E-170D-4FF5-B71C-F275F017EC8D}"/>
          </ac:picMkLst>
        </pc:picChg>
        <pc:picChg chg="add mod">
          <ac:chgData name="Gerjan de Ruiter" userId="a2531a62-2f4d-4e73-a7da-0a31b077d76f" providerId="ADAL" clId="{BE6EA4A7-8AD4-4411-85EB-9EF4E2D48C3F}" dt="2021-04-21T08:56:13.012" v="1023" actId="1076"/>
          <ac:picMkLst>
            <pc:docMk/>
            <pc:sldMk cId="1579848806" sldId="342"/>
            <ac:picMk id="9" creationId="{42787731-E8D1-4380-8DBA-25F0005A532F}"/>
          </ac:picMkLst>
        </pc:picChg>
        <pc:picChg chg="add mod">
          <ac:chgData name="Gerjan de Ruiter" userId="a2531a62-2f4d-4e73-a7da-0a31b077d76f" providerId="ADAL" clId="{BE6EA4A7-8AD4-4411-85EB-9EF4E2D48C3F}" dt="2021-04-21T08:55:43.452" v="1004" actId="1076"/>
          <ac:picMkLst>
            <pc:docMk/>
            <pc:sldMk cId="1579848806" sldId="342"/>
            <ac:picMk id="1026" creationId="{1EC4B4B7-64DD-41C2-AF8C-398EEEF4D753}"/>
          </ac:picMkLst>
        </pc:picChg>
        <pc:picChg chg="add mod">
          <ac:chgData name="Gerjan de Ruiter" userId="a2531a62-2f4d-4e73-a7da-0a31b077d76f" providerId="ADAL" clId="{BE6EA4A7-8AD4-4411-85EB-9EF4E2D48C3F}" dt="2021-04-21T08:56:46.900" v="1027" actId="1076"/>
          <ac:picMkLst>
            <pc:docMk/>
            <pc:sldMk cId="1579848806" sldId="342"/>
            <ac:picMk id="1028" creationId="{2B1760C0-AE48-4947-87CC-90B4B9C96BE5}"/>
          </ac:picMkLst>
        </pc:picChg>
      </pc:sldChg>
      <pc:sldChg chg="new del">
        <pc:chgData name="Gerjan de Ruiter" userId="a2531a62-2f4d-4e73-a7da-0a31b077d76f" providerId="ADAL" clId="{BE6EA4A7-8AD4-4411-85EB-9EF4E2D48C3F}" dt="2021-04-21T08:19:58.039" v="874" actId="680"/>
        <pc:sldMkLst>
          <pc:docMk/>
          <pc:sldMk cId="4278298592" sldId="342"/>
        </pc:sldMkLst>
      </pc:sldChg>
      <pc:sldChg chg="addSp delSp modSp new del mod modClrScheme chgLayout">
        <pc:chgData name="Gerjan de Ruiter" userId="a2531a62-2f4d-4e73-a7da-0a31b077d76f" providerId="ADAL" clId="{BE6EA4A7-8AD4-4411-85EB-9EF4E2D48C3F}" dt="2021-04-21T10:59:45.134" v="2077" actId="47"/>
        <pc:sldMkLst>
          <pc:docMk/>
          <pc:sldMk cId="2429603407" sldId="343"/>
        </pc:sldMkLst>
        <pc:spChg chg="del mod ord">
          <ac:chgData name="Gerjan de Ruiter" userId="a2531a62-2f4d-4e73-a7da-0a31b077d76f" providerId="ADAL" clId="{BE6EA4A7-8AD4-4411-85EB-9EF4E2D48C3F}" dt="2021-04-21T09:00:36.798" v="1037" actId="700"/>
          <ac:spMkLst>
            <pc:docMk/>
            <pc:sldMk cId="2429603407" sldId="343"/>
            <ac:spMk id="2" creationId="{6CA31088-F1E0-47E0-8F10-9905F9B5128A}"/>
          </ac:spMkLst>
        </pc:spChg>
        <pc:spChg chg="del mod ord">
          <ac:chgData name="Gerjan de Ruiter" userId="a2531a62-2f4d-4e73-a7da-0a31b077d76f" providerId="ADAL" clId="{BE6EA4A7-8AD4-4411-85EB-9EF4E2D48C3F}" dt="2021-04-21T09:00:36.798" v="1037" actId="700"/>
          <ac:spMkLst>
            <pc:docMk/>
            <pc:sldMk cId="2429603407" sldId="343"/>
            <ac:spMk id="3" creationId="{00C20087-1D43-41B2-9E63-DFFE4B436BB9}"/>
          </ac:spMkLst>
        </pc:spChg>
        <pc:spChg chg="add mod ord">
          <ac:chgData name="Gerjan de Ruiter" userId="a2531a62-2f4d-4e73-a7da-0a31b077d76f" providerId="ADAL" clId="{BE6EA4A7-8AD4-4411-85EB-9EF4E2D48C3F}" dt="2021-04-21T09:00:45.769" v="1052" actId="20577"/>
          <ac:spMkLst>
            <pc:docMk/>
            <pc:sldMk cId="2429603407" sldId="343"/>
            <ac:spMk id="4" creationId="{C0633A31-521F-41CA-86C2-29248C08FF6D}"/>
          </ac:spMkLst>
        </pc:spChg>
        <pc:spChg chg="add mod ord">
          <ac:chgData name="Gerjan de Ruiter" userId="a2531a62-2f4d-4e73-a7da-0a31b077d76f" providerId="ADAL" clId="{BE6EA4A7-8AD4-4411-85EB-9EF4E2D48C3F}" dt="2021-04-21T09:00:36.798" v="1037" actId="700"/>
          <ac:spMkLst>
            <pc:docMk/>
            <pc:sldMk cId="2429603407" sldId="343"/>
            <ac:spMk id="5" creationId="{C80E4C7B-3817-41FB-A361-FECC740A95A2}"/>
          </ac:spMkLst>
        </pc:spChg>
        <pc:spChg chg="add mod ord">
          <ac:chgData name="Gerjan de Ruiter" userId="a2531a62-2f4d-4e73-a7da-0a31b077d76f" providerId="ADAL" clId="{BE6EA4A7-8AD4-4411-85EB-9EF4E2D48C3F}" dt="2021-04-21T09:00:36.798" v="1037" actId="700"/>
          <ac:spMkLst>
            <pc:docMk/>
            <pc:sldMk cId="2429603407" sldId="343"/>
            <ac:spMk id="6" creationId="{3B200B82-9D5B-4D8D-9D8A-37E04603C214}"/>
          </ac:spMkLst>
        </pc:spChg>
      </pc:sldChg>
      <pc:sldChg chg="addSp delSp modSp new mod modAnim modNotesTx">
        <pc:chgData name="Gerjan de Ruiter" userId="a2531a62-2f4d-4e73-a7da-0a31b077d76f" providerId="ADAL" clId="{BE6EA4A7-8AD4-4411-85EB-9EF4E2D48C3F}" dt="2021-04-21T12:09:06.389" v="3323" actId="1035"/>
        <pc:sldMkLst>
          <pc:docMk/>
          <pc:sldMk cId="3661377707" sldId="344"/>
        </pc:sldMkLst>
        <pc:spChg chg="mod">
          <ac:chgData name="Gerjan de Ruiter" userId="a2531a62-2f4d-4e73-a7da-0a31b077d76f" providerId="ADAL" clId="{BE6EA4A7-8AD4-4411-85EB-9EF4E2D48C3F}" dt="2021-04-21T09:09:29.334" v="1088" actId="114"/>
          <ac:spMkLst>
            <pc:docMk/>
            <pc:sldMk cId="3661377707" sldId="344"/>
            <ac:spMk id="2" creationId="{2F72E76B-FF3A-41B6-90B2-A407D7896B1A}"/>
          </ac:spMkLst>
        </pc:spChg>
        <pc:spChg chg="del">
          <ac:chgData name="Gerjan de Ruiter" userId="a2531a62-2f4d-4e73-a7da-0a31b077d76f" providerId="ADAL" clId="{BE6EA4A7-8AD4-4411-85EB-9EF4E2D48C3F}" dt="2021-04-21T09:09:11.257" v="1055"/>
          <ac:spMkLst>
            <pc:docMk/>
            <pc:sldMk cId="3661377707" sldId="344"/>
            <ac:spMk id="3" creationId="{68466296-3E1A-44ED-A507-C36B84760F4D}"/>
          </ac:spMkLst>
        </pc:spChg>
        <pc:spChg chg="mod">
          <ac:chgData name="Gerjan de Ruiter" userId="a2531a62-2f4d-4e73-a7da-0a31b077d76f" providerId="ADAL" clId="{BE6EA4A7-8AD4-4411-85EB-9EF4E2D48C3F}" dt="2021-04-21T12:09:04.915" v="3322" actId="123"/>
          <ac:spMkLst>
            <pc:docMk/>
            <pc:sldMk cId="3661377707" sldId="344"/>
            <ac:spMk id="4" creationId="{919AE307-19B7-43FE-9040-0BAE8AEB070F}"/>
          </ac:spMkLst>
        </pc:spChg>
        <pc:picChg chg="add mod">
          <ac:chgData name="Gerjan de Ruiter" userId="a2531a62-2f4d-4e73-a7da-0a31b077d76f" providerId="ADAL" clId="{BE6EA4A7-8AD4-4411-85EB-9EF4E2D48C3F}" dt="2021-04-21T12:09:06.389" v="3323" actId="1035"/>
          <ac:picMkLst>
            <pc:docMk/>
            <pc:sldMk cId="3661377707" sldId="344"/>
            <ac:picMk id="2050" creationId="{10EE2F7C-37F5-4BF2-A23D-9A1AEB591A0F}"/>
          </ac:picMkLst>
        </pc:picChg>
      </pc:sldChg>
      <pc:sldChg chg="modSp new del mod modNotesTx">
        <pc:chgData name="Gerjan de Ruiter" userId="a2531a62-2f4d-4e73-a7da-0a31b077d76f" providerId="ADAL" clId="{BE6EA4A7-8AD4-4411-85EB-9EF4E2D48C3F}" dt="2021-04-21T09:53:59.312" v="1507" actId="47"/>
        <pc:sldMkLst>
          <pc:docMk/>
          <pc:sldMk cId="1163632189" sldId="345"/>
        </pc:sldMkLst>
        <pc:spChg chg="mod">
          <ac:chgData name="Gerjan de Ruiter" userId="a2531a62-2f4d-4e73-a7da-0a31b077d76f" providerId="ADAL" clId="{BE6EA4A7-8AD4-4411-85EB-9EF4E2D48C3F}" dt="2021-04-21T09:11:51.467" v="1209" actId="114"/>
          <ac:spMkLst>
            <pc:docMk/>
            <pc:sldMk cId="1163632189" sldId="345"/>
            <ac:spMk id="2" creationId="{D41BBB8D-9EB1-430A-8620-22E35FD7B50C}"/>
          </ac:spMkLst>
        </pc:spChg>
        <pc:spChg chg="mod">
          <ac:chgData name="Gerjan de Ruiter" userId="a2531a62-2f4d-4e73-a7da-0a31b077d76f" providerId="ADAL" clId="{BE6EA4A7-8AD4-4411-85EB-9EF4E2D48C3F}" dt="2021-04-21T09:26:30.583" v="1397" actId="20577"/>
          <ac:spMkLst>
            <pc:docMk/>
            <pc:sldMk cId="1163632189" sldId="345"/>
            <ac:spMk id="4" creationId="{444BCB0F-6B9D-4C66-936C-80091F7808AC}"/>
          </ac:spMkLst>
        </pc:spChg>
      </pc:sldChg>
      <pc:sldChg chg="addSp delSp modSp new mod modNotesTx">
        <pc:chgData name="Gerjan de Ruiter" userId="a2531a62-2f4d-4e73-a7da-0a31b077d76f" providerId="ADAL" clId="{BE6EA4A7-8AD4-4411-85EB-9EF4E2D48C3F}" dt="2021-05-12T07:00:57.936" v="6322" actId="1076"/>
        <pc:sldMkLst>
          <pc:docMk/>
          <pc:sldMk cId="3506261688" sldId="346"/>
        </pc:sldMkLst>
        <pc:spChg chg="mod">
          <ac:chgData name="Gerjan de Ruiter" userId="a2531a62-2f4d-4e73-a7da-0a31b077d76f" providerId="ADAL" clId="{BE6EA4A7-8AD4-4411-85EB-9EF4E2D48C3F}" dt="2021-04-21T13:02:10.603" v="4375" actId="20577"/>
          <ac:spMkLst>
            <pc:docMk/>
            <pc:sldMk cId="3506261688" sldId="346"/>
            <ac:spMk id="2" creationId="{1B534745-7481-4A7B-A68B-FF38A82C9BD4}"/>
          </ac:spMkLst>
        </pc:spChg>
        <pc:spChg chg="mod">
          <ac:chgData name="Gerjan de Ruiter" userId="a2531a62-2f4d-4e73-a7da-0a31b077d76f" providerId="ADAL" clId="{BE6EA4A7-8AD4-4411-85EB-9EF4E2D48C3F}" dt="2021-05-11T13:50:36.330" v="6180" actId="27636"/>
          <ac:spMkLst>
            <pc:docMk/>
            <pc:sldMk cId="3506261688" sldId="346"/>
            <ac:spMk id="3" creationId="{51CC9127-2451-4D20-A03F-740B183BD41D}"/>
          </ac:spMkLst>
        </pc:spChg>
        <pc:spChg chg="del mod">
          <ac:chgData name="Gerjan de Ruiter" userId="a2531a62-2f4d-4e73-a7da-0a31b077d76f" providerId="ADAL" clId="{BE6EA4A7-8AD4-4411-85EB-9EF4E2D48C3F}" dt="2021-05-12T07:00:52.076" v="6320" actId="478"/>
          <ac:spMkLst>
            <pc:docMk/>
            <pc:sldMk cId="3506261688" sldId="346"/>
            <ac:spMk id="4" creationId="{93E57C54-E126-44EB-88DA-A7119FE1AA98}"/>
          </ac:spMkLst>
        </pc:spChg>
        <pc:picChg chg="add mod">
          <ac:chgData name="Gerjan de Ruiter" userId="a2531a62-2f4d-4e73-a7da-0a31b077d76f" providerId="ADAL" clId="{BE6EA4A7-8AD4-4411-85EB-9EF4E2D48C3F}" dt="2021-05-12T07:00:57.936" v="6322" actId="1076"/>
          <ac:picMkLst>
            <pc:docMk/>
            <pc:sldMk cId="3506261688" sldId="346"/>
            <ac:picMk id="1026" creationId="{021470BF-82AD-4E99-9E87-BB0015C4ABC3}"/>
          </ac:picMkLst>
        </pc:picChg>
      </pc:sldChg>
      <pc:sldChg chg="addSp delSp modSp new del mod modClrScheme chgLayout">
        <pc:chgData name="Gerjan de Ruiter" userId="a2531a62-2f4d-4e73-a7da-0a31b077d76f" providerId="ADAL" clId="{BE6EA4A7-8AD4-4411-85EB-9EF4E2D48C3F}" dt="2021-04-21T11:10:14.471" v="2351" actId="47"/>
        <pc:sldMkLst>
          <pc:docMk/>
          <pc:sldMk cId="480506746" sldId="347"/>
        </pc:sldMkLst>
        <pc:spChg chg="del mod ord">
          <ac:chgData name="Gerjan de Ruiter" userId="a2531a62-2f4d-4e73-a7da-0a31b077d76f" providerId="ADAL" clId="{BE6EA4A7-8AD4-4411-85EB-9EF4E2D48C3F}" dt="2021-04-21T10:56:56.204" v="1742" actId="700"/>
          <ac:spMkLst>
            <pc:docMk/>
            <pc:sldMk cId="480506746" sldId="347"/>
            <ac:spMk id="2" creationId="{2B711666-1A38-4998-AC28-10D6CB4532FC}"/>
          </ac:spMkLst>
        </pc:spChg>
        <pc:spChg chg="del">
          <ac:chgData name="Gerjan de Ruiter" userId="a2531a62-2f4d-4e73-a7da-0a31b077d76f" providerId="ADAL" clId="{BE6EA4A7-8AD4-4411-85EB-9EF4E2D48C3F}" dt="2021-04-21T10:56:56.204" v="1742" actId="700"/>
          <ac:spMkLst>
            <pc:docMk/>
            <pc:sldMk cId="480506746" sldId="347"/>
            <ac:spMk id="3" creationId="{8CC7AB43-8CAB-49B0-90D6-740545D57857}"/>
          </ac:spMkLst>
        </pc:spChg>
        <pc:spChg chg="del mod ord">
          <ac:chgData name="Gerjan de Ruiter" userId="a2531a62-2f4d-4e73-a7da-0a31b077d76f" providerId="ADAL" clId="{BE6EA4A7-8AD4-4411-85EB-9EF4E2D48C3F}" dt="2021-04-21T10:56:56.204" v="1742" actId="700"/>
          <ac:spMkLst>
            <pc:docMk/>
            <pc:sldMk cId="480506746" sldId="347"/>
            <ac:spMk id="4" creationId="{D7996092-E905-4B87-8A61-C32E000132FC}"/>
          </ac:spMkLst>
        </pc:spChg>
        <pc:spChg chg="add mod ord">
          <ac:chgData name="Gerjan de Ruiter" userId="a2531a62-2f4d-4e73-a7da-0a31b077d76f" providerId="ADAL" clId="{BE6EA4A7-8AD4-4411-85EB-9EF4E2D48C3F}" dt="2021-04-21T10:59:03.676" v="1956" actId="122"/>
          <ac:spMkLst>
            <pc:docMk/>
            <pc:sldMk cId="480506746" sldId="347"/>
            <ac:spMk id="5" creationId="{DF0693A9-340A-4BB1-B52E-C0149E225D2C}"/>
          </ac:spMkLst>
        </pc:spChg>
        <pc:spChg chg="add mod ord">
          <ac:chgData name="Gerjan de Ruiter" userId="a2531a62-2f4d-4e73-a7da-0a31b077d76f" providerId="ADAL" clId="{BE6EA4A7-8AD4-4411-85EB-9EF4E2D48C3F}" dt="2021-04-21T10:58:56.491" v="1948" actId="20577"/>
          <ac:spMkLst>
            <pc:docMk/>
            <pc:sldMk cId="480506746" sldId="347"/>
            <ac:spMk id="6" creationId="{7E06AE99-84F9-4F3D-8469-33459E609454}"/>
          </ac:spMkLst>
        </pc:spChg>
      </pc:sldChg>
      <pc:sldChg chg="addSp delSp modSp new mod ord modClrScheme chgLayout modNotesTx">
        <pc:chgData name="Gerjan de Ruiter" userId="a2531a62-2f4d-4e73-a7da-0a31b077d76f" providerId="ADAL" clId="{BE6EA4A7-8AD4-4411-85EB-9EF4E2D48C3F}" dt="2021-05-11T13:50:58.789" v="6183"/>
        <pc:sldMkLst>
          <pc:docMk/>
          <pc:sldMk cId="3615742474" sldId="347"/>
        </pc:sldMkLst>
        <pc:spChg chg="del mod ord">
          <ac:chgData name="Gerjan de Ruiter" userId="a2531a62-2f4d-4e73-a7da-0a31b077d76f" providerId="ADAL" clId="{BE6EA4A7-8AD4-4411-85EB-9EF4E2D48C3F}" dt="2021-04-21T11:37:02.212" v="2615" actId="700"/>
          <ac:spMkLst>
            <pc:docMk/>
            <pc:sldMk cId="3615742474" sldId="347"/>
            <ac:spMk id="2" creationId="{FBB721B3-858A-4EED-93B1-8E1DB4459D80}"/>
          </ac:spMkLst>
        </pc:spChg>
        <pc:spChg chg="del mod ord">
          <ac:chgData name="Gerjan de Ruiter" userId="a2531a62-2f4d-4e73-a7da-0a31b077d76f" providerId="ADAL" clId="{BE6EA4A7-8AD4-4411-85EB-9EF4E2D48C3F}" dt="2021-04-21T11:37:02.212" v="2615" actId="700"/>
          <ac:spMkLst>
            <pc:docMk/>
            <pc:sldMk cId="3615742474" sldId="347"/>
            <ac:spMk id="3" creationId="{9099CBD6-3635-4D67-BE24-16EA30785E85}"/>
          </ac:spMkLst>
        </pc:spChg>
        <pc:spChg chg="del">
          <ac:chgData name="Gerjan de Ruiter" userId="a2531a62-2f4d-4e73-a7da-0a31b077d76f" providerId="ADAL" clId="{BE6EA4A7-8AD4-4411-85EB-9EF4E2D48C3F}" dt="2021-04-21T11:37:02.212" v="2615" actId="700"/>
          <ac:spMkLst>
            <pc:docMk/>
            <pc:sldMk cId="3615742474" sldId="347"/>
            <ac:spMk id="4" creationId="{EE2E6899-1046-4E67-AABC-607BC3B989A9}"/>
          </ac:spMkLst>
        </pc:spChg>
        <pc:spChg chg="add del mod ord">
          <ac:chgData name="Gerjan de Ruiter" userId="a2531a62-2f4d-4e73-a7da-0a31b077d76f" providerId="ADAL" clId="{BE6EA4A7-8AD4-4411-85EB-9EF4E2D48C3F}" dt="2021-04-21T11:37:10.579" v="2620" actId="700"/>
          <ac:spMkLst>
            <pc:docMk/>
            <pc:sldMk cId="3615742474" sldId="347"/>
            <ac:spMk id="5" creationId="{37B450C8-CF8A-4D35-9C1A-5636AB582312}"/>
          </ac:spMkLst>
        </pc:spChg>
        <pc:spChg chg="add del mod ord">
          <ac:chgData name="Gerjan de Ruiter" userId="a2531a62-2f4d-4e73-a7da-0a31b077d76f" providerId="ADAL" clId="{BE6EA4A7-8AD4-4411-85EB-9EF4E2D48C3F}" dt="2021-04-21T11:37:04.042" v="2616"/>
          <ac:spMkLst>
            <pc:docMk/>
            <pc:sldMk cId="3615742474" sldId="347"/>
            <ac:spMk id="6" creationId="{CE37B52C-DABF-4BAC-96E1-50F039207B0F}"/>
          </ac:spMkLst>
        </pc:spChg>
        <pc:spChg chg="add mod ord">
          <ac:chgData name="Gerjan de Ruiter" userId="a2531a62-2f4d-4e73-a7da-0a31b077d76f" providerId="ADAL" clId="{BE6EA4A7-8AD4-4411-85EB-9EF4E2D48C3F}" dt="2021-04-21T11:37:28.708" v="2662" actId="20577"/>
          <ac:spMkLst>
            <pc:docMk/>
            <pc:sldMk cId="3615742474" sldId="347"/>
            <ac:spMk id="7" creationId="{2557FBC2-BABD-494A-A612-3A99463D82F3}"/>
          </ac:spMkLst>
        </pc:spChg>
        <pc:spChg chg="add mod ord">
          <ac:chgData name="Gerjan de Ruiter" userId="a2531a62-2f4d-4e73-a7da-0a31b077d76f" providerId="ADAL" clId="{BE6EA4A7-8AD4-4411-85EB-9EF4E2D48C3F}" dt="2021-04-21T11:46:14.237" v="2799" actId="20577"/>
          <ac:spMkLst>
            <pc:docMk/>
            <pc:sldMk cId="3615742474" sldId="347"/>
            <ac:spMk id="8" creationId="{044DC3CB-682F-47AE-AA07-2B99484E1EE6}"/>
          </ac:spMkLst>
        </pc:spChg>
        <pc:spChg chg="add mod ord">
          <ac:chgData name="Gerjan de Ruiter" userId="a2531a62-2f4d-4e73-a7da-0a31b077d76f" providerId="ADAL" clId="{BE6EA4A7-8AD4-4411-85EB-9EF4E2D48C3F}" dt="2021-04-21T11:41:09.933" v="2763" actId="20577"/>
          <ac:spMkLst>
            <pc:docMk/>
            <pc:sldMk cId="3615742474" sldId="347"/>
            <ac:spMk id="9" creationId="{E51C9930-2454-424B-87D3-D09704E66961}"/>
          </ac:spMkLst>
        </pc:spChg>
        <pc:spChg chg="add del mod ord">
          <ac:chgData name="Gerjan de Ruiter" userId="a2531a62-2f4d-4e73-a7da-0a31b077d76f" providerId="ADAL" clId="{BE6EA4A7-8AD4-4411-85EB-9EF4E2D48C3F}" dt="2021-04-21T11:40:40.901" v="2739"/>
          <ac:spMkLst>
            <pc:docMk/>
            <pc:sldMk cId="3615742474" sldId="347"/>
            <ac:spMk id="10" creationId="{8AE8AFD0-964C-4717-95EE-79AB9ABE28A0}"/>
          </ac:spMkLst>
        </pc:spChg>
        <pc:picChg chg="add mod ord">
          <ac:chgData name="Gerjan de Ruiter" userId="a2531a62-2f4d-4e73-a7da-0a31b077d76f" providerId="ADAL" clId="{BE6EA4A7-8AD4-4411-85EB-9EF4E2D48C3F}" dt="2021-04-21T11:37:22.051" v="2627" actId="1076"/>
          <ac:picMkLst>
            <pc:docMk/>
            <pc:sldMk cId="3615742474" sldId="347"/>
            <ac:picMk id="4098" creationId="{83E4B289-539D-4107-B6B2-687C69662881}"/>
          </ac:picMkLst>
        </pc:picChg>
        <pc:picChg chg="add mod">
          <ac:chgData name="Gerjan de Ruiter" userId="a2531a62-2f4d-4e73-a7da-0a31b077d76f" providerId="ADAL" clId="{BE6EA4A7-8AD4-4411-85EB-9EF4E2D48C3F}" dt="2021-04-21T11:41:17.491" v="2766" actId="1076"/>
          <ac:picMkLst>
            <pc:docMk/>
            <pc:sldMk cId="3615742474" sldId="347"/>
            <ac:picMk id="4100" creationId="{31C0ECAF-DC7F-41AE-A147-6ED88BB7A243}"/>
          </ac:picMkLst>
        </pc:picChg>
      </pc:sldChg>
      <pc:sldChg chg="addSp delSp modSp new mod ord modAnim modNotesTx">
        <pc:chgData name="Gerjan de Ruiter" userId="a2531a62-2f4d-4e73-a7da-0a31b077d76f" providerId="ADAL" clId="{BE6EA4A7-8AD4-4411-85EB-9EF4E2D48C3F}" dt="2021-04-21T12:31:16.024" v="3862"/>
        <pc:sldMkLst>
          <pc:docMk/>
          <pc:sldMk cId="1073633560" sldId="348"/>
        </pc:sldMkLst>
        <pc:spChg chg="mod">
          <ac:chgData name="Gerjan de Ruiter" userId="a2531a62-2f4d-4e73-a7da-0a31b077d76f" providerId="ADAL" clId="{BE6EA4A7-8AD4-4411-85EB-9EF4E2D48C3F}" dt="2021-04-21T11:49:44.980" v="2927" actId="20577"/>
          <ac:spMkLst>
            <pc:docMk/>
            <pc:sldMk cId="1073633560" sldId="348"/>
            <ac:spMk id="2" creationId="{84844E20-ACE2-47F9-A466-ADD7837B0DB3}"/>
          </ac:spMkLst>
        </pc:spChg>
        <pc:spChg chg="del">
          <ac:chgData name="Gerjan de Ruiter" userId="a2531a62-2f4d-4e73-a7da-0a31b077d76f" providerId="ADAL" clId="{BE6EA4A7-8AD4-4411-85EB-9EF4E2D48C3F}" dt="2021-04-21T12:09:49.714" v="3328"/>
          <ac:spMkLst>
            <pc:docMk/>
            <pc:sldMk cId="1073633560" sldId="348"/>
            <ac:spMk id="3" creationId="{89FD3D89-9284-4ABF-B1CB-47A97C337206}"/>
          </ac:spMkLst>
        </pc:spChg>
        <pc:spChg chg="mod">
          <ac:chgData name="Gerjan de Ruiter" userId="a2531a62-2f4d-4e73-a7da-0a31b077d76f" providerId="ADAL" clId="{BE6EA4A7-8AD4-4411-85EB-9EF4E2D48C3F}" dt="2021-04-21T12:30:56.950" v="3853" actId="20577"/>
          <ac:spMkLst>
            <pc:docMk/>
            <pc:sldMk cId="1073633560" sldId="348"/>
            <ac:spMk id="4" creationId="{A7BFE9CC-BABD-4C7A-B5D1-A7902125BBD5}"/>
          </ac:spMkLst>
        </pc:spChg>
        <pc:picChg chg="add mod">
          <ac:chgData name="Gerjan de Ruiter" userId="a2531a62-2f4d-4e73-a7da-0a31b077d76f" providerId="ADAL" clId="{BE6EA4A7-8AD4-4411-85EB-9EF4E2D48C3F}" dt="2021-04-21T12:12:16.740" v="3331" actId="1076"/>
          <ac:picMkLst>
            <pc:docMk/>
            <pc:sldMk cId="1073633560" sldId="348"/>
            <ac:picMk id="6" creationId="{9B59C430-921D-401E-A260-452E407F2F42}"/>
          </ac:picMkLst>
        </pc:picChg>
        <pc:picChg chg="add mod">
          <ac:chgData name="Gerjan de Ruiter" userId="a2531a62-2f4d-4e73-a7da-0a31b077d76f" providerId="ADAL" clId="{BE6EA4A7-8AD4-4411-85EB-9EF4E2D48C3F}" dt="2021-04-21T12:12:02.328" v="3329"/>
          <ac:picMkLst>
            <pc:docMk/>
            <pc:sldMk cId="1073633560" sldId="348"/>
            <ac:picMk id="6146" creationId="{A4262BD8-6A0E-4CE4-8544-92D454DD15CB}"/>
          </ac:picMkLst>
        </pc:picChg>
      </pc:sldChg>
      <pc:sldChg chg="modSp new del mod">
        <pc:chgData name="Gerjan de Ruiter" userId="a2531a62-2f4d-4e73-a7da-0a31b077d76f" providerId="ADAL" clId="{BE6EA4A7-8AD4-4411-85EB-9EF4E2D48C3F}" dt="2021-04-21T11:10:20.167" v="2352" actId="47"/>
        <pc:sldMkLst>
          <pc:docMk/>
          <pc:sldMk cId="1791853181" sldId="348"/>
        </pc:sldMkLst>
        <pc:spChg chg="mod">
          <ac:chgData name="Gerjan de Ruiter" userId="a2531a62-2f4d-4e73-a7da-0a31b077d76f" providerId="ADAL" clId="{BE6EA4A7-8AD4-4411-85EB-9EF4E2D48C3F}" dt="2021-04-21T11:10:04.151" v="2350" actId="114"/>
          <ac:spMkLst>
            <pc:docMk/>
            <pc:sldMk cId="1791853181" sldId="348"/>
            <ac:spMk id="2" creationId="{75D3710D-4C6D-4A0E-9FF6-667858D237F0}"/>
          </ac:spMkLst>
        </pc:spChg>
      </pc:sldChg>
      <pc:sldChg chg="modSp add del mod">
        <pc:chgData name="Gerjan de Ruiter" userId="a2531a62-2f4d-4e73-a7da-0a31b077d76f" providerId="ADAL" clId="{BE6EA4A7-8AD4-4411-85EB-9EF4E2D48C3F}" dt="2021-04-21T11:05:10.079" v="2283" actId="47"/>
        <pc:sldMkLst>
          <pc:docMk/>
          <pc:sldMk cId="2660027591" sldId="348"/>
        </pc:sldMkLst>
        <pc:spChg chg="mod">
          <ac:chgData name="Gerjan de Ruiter" userId="a2531a62-2f4d-4e73-a7da-0a31b077d76f" providerId="ADAL" clId="{BE6EA4A7-8AD4-4411-85EB-9EF4E2D48C3F}" dt="2021-04-21T10:59:34.732" v="2075" actId="20577"/>
          <ac:spMkLst>
            <pc:docMk/>
            <pc:sldMk cId="2660027591" sldId="348"/>
            <ac:spMk id="6" creationId="{7E06AE99-84F9-4F3D-8469-33459E609454}"/>
          </ac:spMkLst>
        </pc:spChg>
      </pc:sldChg>
      <pc:sldChg chg="modSp add del mod">
        <pc:chgData name="Gerjan de Ruiter" userId="a2531a62-2f4d-4e73-a7da-0a31b077d76f" providerId="ADAL" clId="{BE6EA4A7-8AD4-4411-85EB-9EF4E2D48C3F}" dt="2021-04-21T11:05:08.565" v="2282" actId="47"/>
        <pc:sldMkLst>
          <pc:docMk/>
          <pc:sldMk cId="491594197" sldId="349"/>
        </pc:sldMkLst>
        <pc:spChg chg="mod">
          <ac:chgData name="Gerjan de Ruiter" userId="a2531a62-2f4d-4e73-a7da-0a31b077d76f" providerId="ADAL" clId="{BE6EA4A7-8AD4-4411-85EB-9EF4E2D48C3F}" dt="2021-04-21T11:04:59.731" v="2280" actId="20577"/>
          <ac:spMkLst>
            <pc:docMk/>
            <pc:sldMk cId="491594197" sldId="349"/>
            <ac:spMk id="5" creationId="{DF0693A9-340A-4BB1-B52E-C0149E225D2C}"/>
          </ac:spMkLst>
        </pc:spChg>
        <pc:spChg chg="mod">
          <ac:chgData name="Gerjan de Ruiter" userId="a2531a62-2f4d-4e73-a7da-0a31b077d76f" providerId="ADAL" clId="{BE6EA4A7-8AD4-4411-85EB-9EF4E2D48C3F}" dt="2021-04-21T11:05:04.259" v="2281" actId="1076"/>
          <ac:spMkLst>
            <pc:docMk/>
            <pc:sldMk cId="491594197" sldId="349"/>
            <ac:spMk id="6" creationId="{7E06AE99-84F9-4F3D-8469-33459E609454}"/>
          </ac:spMkLst>
        </pc:spChg>
      </pc:sldChg>
      <pc:sldChg chg="addSp delSp modSp new mod ord delAnim modAnim modNotesTx">
        <pc:chgData name="Gerjan de Ruiter" userId="a2531a62-2f4d-4e73-a7da-0a31b077d76f" providerId="ADAL" clId="{BE6EA4A7-8AD4-4411-85EB-9EF4E2D48C3F}" dt="2021-05-11T13:08:16.777" v="5916" actId="20577"/>
        <pc:sldMkLst>
          <pc:docMk/>
          <pc:sldMk cId="1118314326" sldId="349"/>
        </pc:sldMkLst>
        <pc:spChg chg="mod">
          <ac:chgData name="Gerjan de Ruiter" userId="a2531a62-2f4d-4e73-a7da-0a31b077d76f" providerId="ADAL" clId="{BE6EA4A7-8AD4-4411-85EB-9EF4E2D48C3F}" dt="2021-04-21T12:42:52.973" v="3917" actId="313"/>
          <ac:spMkLst>
            <pc:docMk/>
            <pc:sldMk cId="1118314326" sldId="349"/>
            <ac:spMk id="2" creationId="{06FFD05E-521D-4CBA-AC66-D7A8BDD03963}"/>
          </ac:spMkLst>
        </pc:spChg>
        <pc:spChg chg="del">
          <ac:chgData name="Gerjan de Ruiter" userId="a2531a62-2f4d-4e73-a7da-0a31b077d76f" providerId="ADAL" clId="{BE6EA4A7-8AD4-4411-85EB-9EF4E2D48C3F}" dt="2021-04-21T12:42:22.745" v="3864"/>
          <ac:spMkLst>
            <pc:docMk/>
            <pc:sldMk cId="1118314326" sldId="349"/>
            <ac:spMk id="3" creationId="{3480A9D2-5570-4F27-B8C7-1FE672CDB5D9}"/>
          </ac:spMkLst>
        </pc:spChg>
        <pc:spChg chg="mod">
          <ac:chgData name="Gerjan de Ruiter" userId="a2531a62-2f4d-4e73-a7da-0a31b077d76f" providerId="ADAL" clId="{BE6EA4A7-8AD4-4411-85EB-9EF4E2D48C3F}" dt="2021-05-11T13:08:16.777" v="5916" actId="20577"/>
          <ac:spMkLst>
            <pc:docMk/>
            <pc:sldMk cId="1118314326" sldId="349"/>
            <ac:spMk id="4" creationId="{49E95EF6-E4D0-4818-8563-8742ACD4CA59}"/>
          </ac:spMkLst>
        </pc:spChg>
        <pc:spChg chg="add del mod">
          <ac:chgData name="Gerjan de Ruiter" userId="a2531a62-2f4d-4e73-a7da-0a31b077d76f" providerId="ADAL" clId="{BE6EA4A7-8AD4-4411-85EB-9EF4E2D48C3F}" dt="2021-04-21T12:50:26.489" v="4085"/>
          <ac:spMkLst>
            <pc:docMk/>
            <pc:sldMk cId="1118314326" sldId="349"/>
            <ac:spMk id="5" creationId="{E510A439-5381-4383-8AF5-7F56EE137804}"/>
          </ac:spMkLst>
        </pc:spChg>
        <pc:picChg chg="add del mod">
          <ac:chgData name="Gerjan de Ruiter" userId="a2531a62-2f4d-4e73-a7da-0a31b077d76f" providerId="ADAL" clId="{BE6EA4A7-8AD4-4411-85EB-9EF4E2D48C3F}" dt="2021-04-21T12:53:32.893" v="4095"/>
          <ac:picMkLst>
            <pc:docMk/>
            <pc:sldMk cId="1118314326" sldId="349"/>
            <ac:picMk id="6" creationId="{6E1271C3-08F5-48AC-80A8-FDC7F446C350}"/>
          </ac:picMkLst>
        </pc:picChg>
        <pc:picChg chg="add del mod modCrop">
          <ac:chgData name="Gerjan de Ruiter" userId="a2531a62-2f4d-4e73-a7da-0a31b077d76f" providerId="ADAL" clId="{BE6EA4A7-8AD4-4411-85EB-9EF4E2D48C3F}" dt="2021-04-21T12:55:10.702" v="4121" actId="478"/>
          <ac:picMkLst>
            <pc:docMk/>
            <pc:sldMk cId="1118314326" sldId="349"/>
            <ac:picMk id="8" creationId="{0621917E-9024-4398-B011-47E6D82092D6}"/>
          </ac:picMkLst>
        </pc:picChg>
        <pc:picChg chg="add del mod">
          <ac:chgData name="Gerjan de Ruiter" userId="a2531a62-2f4d-4e73-a7da-0a31b077d76f" providerId="ADAL" clId="{BE6EA4A7-8AD4-4411-85EB-9EF4E2D48C3F}" dt="2021-04-21T12:50:25.119" v="4084" actId="478"/>
          <ac:picMkLst>
            <pc:docMk/>
            <pc:sldMk cId="1118314326" sldId="349"/>
            <ac:picMk id="8194" creationId="{7D8CB4FE-0E3C-47C6-ACAC-4412B501732A}"/>
          </ac:picMkLst>
        </pc:picChg>
        <pc:picChg chg="add mod">
          <ac:chgData name="Gerjan de Ruiter" userId="a2531a62-2f4d-4e73-a7da-0a31b077d76f" providerId="ADAL" clId="{BE6EA4A7-8AD4-4411-85EB-9EF4E2D48C3F}" dt="2021-05-11T13:06:36.062" v="5812" actId="1076"/>
          <ac:picMkLst>
            <pc:docMk/>
            <pc:sldMk cId="1118314326" sldId="349"/>
            <ac:picMk id="8196" creationId="{5CEDB902-2374-4E8F-9B45-4E54129FF977}"/>
          </ac:picMkLst>
        </pc:picChg>
        <pc:picChg chg="add del mod">
          <ac:chgData name="Gerjan de Ruiter" userId="a2531a62-2f4d-4e73-a7da-0a31b077d76f" providerId="ADAL" clId="{BE6EA4A7-8AD4-4411-85EB-9EF4E2D48C3F}" dt="2021-05-11T12:56:21.223" v="5424" actId="478"/>
          <ac:picMkLst>
            <pc:docMk/>
            <pc:sldMk cId="1118314326" sldId="349"/>
            <ac:picMk id="8198" creationId="{040856EA-719E-402E-9A1C-3E6CFDA1D7A1}"/>
          </ac:picMkLst>
        </pc:picChg>
      </pc:sldChg>
      <pc:sldChg chg="addSp delSp modSp new add del mod ord modClrScheme chgLayout">
        <pc:chgData name="Gerjan de Ruiter" userId="a2531a62-2f4d-4e73-a7da-0a31b077d76f" providerId="ADAL" clId="{BE6EA4A7-8AD4-4411-85EB-9EF4E2D48C3F}" dt="2021-05-11T13:02:43.910" v="5632" actId="47"/>
        <pc:sldMkLst>
          <pc:docMk/>
          <pc:sldMk cId="3903198963" sldId="350"/>
        </pc:sldMkLst>
        <pc:spChg chg="del mod ord">
          <ac:chgData name="Gerjan de Ruiter" userId="a2531a62-2f4d-4e73-a7da-0a31b077d76f" providerId="ADAL" clId="{BE6EA4A7-8AD4-4411-85EB-9EF4E2D48C3F}" dt="2021-04-21T12:54:33.867" v="4111" actId="700"/>
          <ac:spMkLst>
            <pc:docMk/>
            <pc:sldMk cId="3903198963" sldId="350"/>
            <ac:spMk id="2" creationId="{AC5B7162-9953-4FDB-9A50-7FB54626A080}"/>
          </ac:spMkLst>
        </pc:spChg>
        <pc:spChg chg="del mod ord">
          <ac:chgData name="Gerjan de Ruiter" userId="a2531a62-2f4d-4e73-a7da-0a31b077d76f" providerId="ADAL" clId="{BE6EA4A7-8AD4-4411-85EB-9EF4E2D48C3F}" dt="2021-04-21T12:54:33.867" v="4111" actId="700"/>
          <ac:spMkLst>
            <pc:docMk/>
            <pc:sldMk cId="3903198963" sldId="350"/>
            <ac:spMk id="3" creationId="{FC833B33-8841-43CF-BDAA-E78892A6CAB8}"/>
          </ac:spMkLst>
        </pc:spChg>
        <pc:spChg chg="del">
          <ac:chgData name="Gerjan de Ruiter" userId="a2531a62-2f4d-4e73-a7da-0a31b077d76f" providerId="ADAL" clId="{BE6EA4A7-8AD4-4411-85EB-9EF4E2D48C3F}" dt="2021-04-21T12:54:33.867" v="4111" actId="700"/>
          <ac:spMkLst>
            <pc:docMk/>
            <pc:sldMk cId="3903198963" sldId="350"/>
            <ac:spMk id="4" creationId="{4702EBD7-4460-4565-B441-768761DE5384}"/>
          </ac:spMkLst>
        </pc:spChg>
        <pc:spChg chg="add mod ord">
          <ac:chgData name="Gerjan de Ruiter" userId="a2531a62-2f4d-4e73-a7da-0a31b077d76f" providerId="ADAL" clId="{BE6EA4A7-8AD4-4411-85EB-9EF4E2D48C3F}" dt="2021-04-21T13:00:53.008" v="4347" actId="122"/>
          <ac:spMkLst>
            <pc:docMk/>
            <pc:sldMk cId="3903198963" sldId="350"/>
            <ac:spMk id="5" creationId="{5B0CEF74-3C7F-4B89-A795-C8451893A36E}"/>
          </ac:spMkLst>
        </pc:spChg>
        <pc:spChg chg="add del mod ord">
          <ac:chgData name="Gerjan de Ruiter" userId="a2531a62-2f4d-4e73-a7da-0a31b077d76f" providerId="ADAL" clId="{BE6EA4A7-8AD4-4411-85EB-9EF4E2D48C3F}" dt="2021-04-21T12:54:35.052" v="4112" actId="22"/>
          <ac:spMkLst>
            <pc:docMk/>
            <pc:sldMk cId="3903198963" sldId="350"/>
            <ac:spMk id="6" creationId="{08B553A9-5748-424B-9870-778026EB9939}"/>
          </ac:spMkLst>
        </pc:spChg>
        <pc:picChg chg="add mod ord modCrop">
          <ac:chgData name="Gerjan de Ruiter" userId="a2531a62-2f4d-4e73-a7da-0a31b077d76f" providerId="ADAL" clId="{BE6EA4A7-8AD4-4411-85EB-9EF4E2D48C3F}" dt="2021-04-21T12:55:01.320" v="4120" actId="1076"/>
          <ac:picMkLst>
            <pc:docMk/>
            <pc:sldMk cId="3903198963" sldId="350"/>
            <ac:picMk id="8" creationId="{C0A33018-334C-475B-BD65-0C35CAFD0AE5}"/>
          </ac:picMkLst>
        </pc:picChg>
      </pc:sldChg>
      <pc:sldChg chg="modSp new del mod">
        <pc:chgData name="Gerjan de Ruiter" userId="a2531a62-2f4d-4e73-a7da-0a31b077d76f" providerId="ADAL" clId="{BE6EA4A7-8AD4-4411-85EB-9EF4E2D48C3F}" dt="2021-05-11T12:55:54.676" v="5391" actId="680"/>
        <pc:sldMkLst>
          <pc:docMk/>
          <pc:sldMk cId="3956933337" sldId="350"/>
        </pc:sldMkLst>
        <pc:spChg chg="mod">
          <ac:chgData name="Gerjan de Ruiter" userId="a2531a62-2f4d-4e73-a7da-0a31b077d76f" providerId="ADAL" clId="{BE6EA4A7-8AD4-4411-85EB-9EF4E2D48C3F}" dt="2021-05-11T12:55:54.392" v="5390"/>
          <ac:spMkLst>
            <pc:docMk/>
            <pc:sldMk cId="3956933337" sldId="350"/>
            <ac:spMk id="2" creationId="{AA6F0468-B8F7-4ABA-B423-46DE00A4738E}"/>
          </ac:spMkLst>
        </pc:spChg>
        <pc:spChg chg="mod">
          <ac:chgData name="Gerjan de Ruiter" userId="a2531a62-2f4d-4e73-a7da-0a31b077d76f" providerId="ADAL" clId="{BE6EA4A7-8AD4-4411-85EB-9EF4E2D48C3F}" dt="2021-05-11T12:55:53.977" v="5389"/>
          <ac:spMkLst>
            <pc:docMk/>
            <pc:sldMk cId="3956933337" sldId="350"/>
            <ac:spMk id="4" creationId="{B323BE9D-22D8-4B81-AEF4-404946A06A0C}"/>
          </ac:spMkLst>
        </pc:spChg>
      </pc:sldChg>
      <pc:sldChg chg="addSp delSp modSp new mod modNotesTx">
        <pc:chgData name="Gerjan de Ruiter" userId="a2531a62-2f4d-4e73-a7da-0a31b077d76f" providerId="ADAL" clId="{BE6EA4A7-8AD4-4411-85EB-9EF4E2D48C3F}" dt="2021-05-12T08:41:40.557" v="6450" actId="27636"/>
        <pc:sldMkLst>
          <pc:docMk/>
          <pc:sldMk cId="2648278028" sldId="351"/>
        </pc:sldMkLst>
        <pc:spChg chg="mod">
          <ac:chgData name="Gerjan de Ruiter" userId="a2531a62-2f4d-4e73-a7da-0a31b077d76f" providerId="ADAL" clId="{BE6EA4A7-8AD4-4411-85EB-9EF4E2D48C3F}" dt="2021-05-11T12:56:10.989" v="5422" actId="20577"/>
          <ac:spMkLst>
            <pc:docMk/>
            <pc:sldMk cId="2648278028" sldId="351"/>
            <ac:spMk id="2" creationId="{8C6F7301-8896-4D7E-969D-A16543FF9889}"/>
          </ac:spMkLst>
        </pc:spChg>
        <pc:spChg chg="del">
          <ac:chgData name="Gerjan de Ruiter" userId="a2531a62-2f4d-4e73-a7da-0a31b077d76f" providerId="ADAL" clId="{BE6EA4A7-8AD4-4411-85EB-9EF4E2D48C3F}" dt="2021-05-11T13:09:04.333" v="5923"/>
          <ac:spMkLst>
            <pc:docMk/>
            <pc:sldMk cId="2648278028" sldId="351"/>
            <ac:spMk id="3" creationId="{41888084-2E28-4FA9-8DEC-3C9AFB7ACD74}"/>
          </ac:spMkLst>
        </pc:spChg>
        <pc:spChg chg="mod">
          <ac:chgData name="Gerjan de Ruiter" userId="a2531a62-2f4d-4e73-a7da-0a31b077d76f" providerId="ADAL" clId="{BE6EA4A7-8AD4-4411-85EB-9EF4E2D48C3F}" dt="2021-05-12T08:41:40.557" v="6450" actId="27636"/>
          <ac:spMkLst>
            <pc:docMk/>
            <pc:sldMk cId="2648278028" sldId="351"/>
            <ac:spMk id="4" creationId="{D122ED1F-9EC1-4D7F-8247-1DD3FA9B02DE}"/>
          </ac:spMkLst>
        </pc:spChg>
        <pc:spChg chg="add del mod">
          <ac:chgData name="Gerjan de Ruiter" userId="a2531a62-2f4d-4e73-a7da-0a31b077d76f" providerId="ADAL" clId="{BE6EA4A7-8AD4-4411-85EB-9EF4E2D48C3F}" dt="2021-05-11T13:09:29.041" v="5925"/>
          <ac:spMkLst>
            <pc:docMk/>
            <pc:sldMk cId="2648278028" sldId="351"/>
            <ac:spMk id="5" creationId="{4A2C60F3-F906-4667-B9E4-FB7258B63E75}"/>
          </ac:spMkLst>
        </pc:spChg>
        <pc:picChg chg="add del mod">
          <ac:chgData name="Gerjan de Ruiter" userId="a2531a62-2f4d-4e73-a7da-0a31b077d76f" providerId="ADAL" clId="{BE6EA4A7-8AD4-4411-85EB-9EF4E2D48C3F}" dt="2021-05-11T13:09:27.143" v="5924" actId="478"/>
          <ac:picMkLst>
            <pc:docMk/>
            <pc:sldMk cId="2648278028" sldId="351"/>
            <ac:picMk id="2050" creationId="{A7224FD8-EE4B-47D4-B1D1-4EAABFE24A37}"/>
          </ac:picMkLst>
        </pc:picChg>
        <pc:picChg chg="add mod">
          <ac:chgData name="Gerjan de Ruiter" userId="a2531a62-2f4d-4e73-a7da-0a31b077d76f" providerId="ADAL" clId="{BE6EA4A7-8AD4-4411-85EB-9EF4E2D48C3F}" dt="2021-05-11T13:09:31.015" v="5926" actId="1076"/>
          <ac:picMkLst>
            <pc:docMk/>
            <pc:sldMk cId="2648278028" sldId="351"/>
            <ac:picMk id="2052" creationId="{DD09DDEB-E0D3-403C-B528-7761BD68F092}"/>
          </ac:picMkLst>
        </pc:picChg>
        <pc:picChg chg="add del mod">
          <ac:chgData name="Gerjan de Ruiter" userId="a2531a62-2f4d-4e73-a7da-0a31b077d76f" providerId="ADAL" clId="{BE6EA4A7-8AD4-4411-85EB-9EF4E2D48C3F}" dt="2021-05-11T13:43:34.255" v="6020"/>
          <ac:picMkLst>
            <pc:docMk/>
            <pc:sldMk cId="2648278028" sldId="351"/>
            <ac:picMk id="2054" creationId="{8F2D40E4-8A2E-4CF1-AAC9-B3F877114A6E}"/>
          </ac:picMkLst>
        </pc:picChg>
        <pc:picChg chg="add mod">
          <ac:chgData name="Gerjan de Ruiter" userId="a2531a62-2f4d-4e73-a7da-0a31b077d76f" providerId="ADAL" clId="{BE6EA4A7-8AD4-4411-85EB-9EF4E2D48C3F}" dt="2021-05-11T13:43:43.232" v="6027" actId="1076"/>
          <ac:picMkLst>
            <pc:docMk/>
            <pc:sldMk cId="2648278028" sldId="351"/>
            <ac:picMk id="2056" creationId="{7D50C582-5A07-45ED-A517-6A188330777F}"/>
          </ac:picMkLst>
        </pc:picChg>
      </pc:sldChg>
      <pc:sldChg chg="addSp delSp modSp new del mod">
        <pc:chgData name="Gerjan de Ruiter" userId="a2531a62-2f4d-4e73-a7da-0a31b077d76f" providerId="ADAL" clId="{BE6EA4A7-8AD4-4411-85EB-9EF4E2D48C3F}" dt="2021-05-11T12:52:47.245" v="5305" actId="47"/>
        <pc:sldMkLst>
          <pc:docMk/>
          <pc:sldMk cId="2702696067" sldId="351"/>
        </pc:sldMkLst>
        <pc:spChg chg="mod">
          <ac:chgData name="Gerjan de Ruiter" userId="a2531a62-2f4d-4e73-a7da-0a31b077d76f" providerId="ADAL" clId="{BE6EA4A7-8AD4-4411-85EB-9EF4E2D48C3F}" dt="2021-05-11T12:50:37.988" v="5132" actId="20577"/>
          <ac:spMkLst>
            <pc:docMk/>
            <pc:sldMk cId="2702696067" sldId="351"/>
            <ac:spMk id="2" creationId="{43B27BC7-A1CA-4956-AFE3-2B8ABC8607EE}"/>
          </ac:spMkLst>
        </pc:spChg>
        <pc:spChg chg="del mod">
          <ac:chgData name="Gerjan de Ruiter" userId="a2531a62-2f4d-4e73-a7da-0a31b077d76f" providerId="ADAL" clId="{BE6EA4A7-8AD4-4411-85EB-9EF4E2D48C3F}" dt="2021-05-11T12:46:12.925" v="5103"/>
          <ac:spMkLst>
            <pc:docMk/>
            <pc:sldMk cId="2702696067" sldId="351"/>
            <ac:spMk id="3" creationId="{16E9DDF3-BB4E-4126-BB75-AF2F66B57677}"/>
          </ac:spMkLst>
        </pc:spChg>
        <pc:spChg chg="mod">
          <ac:chgData name="Gerjan de Ruiter" userId="a2531a62-2f4d-4e73-a7da-0a31b077d76f" providerId="ADAL" clId="{BE6EA4A7-8AD4-4411-85EB-9EF4E2D48C3F}" dt="2021-05-11T12:51:55.302" v="5304" actId="20577"/>
          <ac:spMkLst>
            <pc:docMk/>
            <pc:sldMk cId="2702696067" sldId="351"/>
            <ac:spMk id="4" creationId="{09DF4B52-9CCD-4959-88B6-513FAD0334D8}"/>
          </ac:spMkLst>
        </pc:spChg>
        <pc:spChg chg="add del mod">
          <ac:chgData name="Gerjan de Ruiter" userId="a2531a62-2f4d-4e73-a7da-0a31b077d76f" providerId="ADAL" clId="{BE6EA4A7-8AD4-4411-85EB-9EF4E2D48C3F}" dt="2021-05-11T12:50:29.904" v="5107"/>
          <ac:spMkLst>
            <pc:docMk/>
            <pc:sldMk cId="2702696067" sldId="351"/>
            <ac:spMk id="5" creationId="{7B3AA5DA-6C94-4BC5-8C7D-59BC0A6EAA1B}"/>
          </ac:spMkLst>
        </pc:spChg>
        <pc:picChg chg="add del mod">
          <ac:chgData name="Gerjan de Ruiter" userId="a2531a62-2f4d-4e73-a7da-0a31b077d76f" providerId="ADAL" clId="{BE6EA4A7-8AD4-4411-85EB-9EF4E2D48C3F}" dt="2021-05-11T12:46:17.255" v="5106" actId="478"/>
          <ac:picMkLst>
            <pc:docMk/>
            <pc:sldMk cId="2702696067" sldId="351"/>
            <ac:picMk id="1026" creationId="{DAF116B9-27F1-4352-A244-F3061E760E70}"/>
          </ac:picMkLst>
        </pc:picChg>
        <pc:picChg chg="add mod">
          <ac:chgData name="Gerjan de Ruiter" userId="a2531a62-2f4d-4e73-a7da-0a31b077d76f" providerId="ADAL" clId="{BE6EA4A7-8AD4-4411-85EB-9EF4E2D48C3F}" dt="2021-05-11T12:50:29.904" v="5107"/>
          <ac:picMkLst>
            <pc:docMk/>
            <pc:sldMk cId="2702696067" sldId="351"/>
            <ac:picMk id="1028" creationId="{6FA1A4AE-B41A-4F4D-8DD8-D0006C88970B}"/>
          </ac:picMkLst>
        </pc:picChg>
      </pc:sldChg>
      <pc:sldChg chg="modSp add">
        <pc:chgData name="Gerjan de Ruiter" userId="a2531a62-2f4d-4e73-a7da-0a31b077d76f" providerId="ADAL" clId="{BE6EA4A7-8AD4-4411-85EB-9EF4E2D48C3F}" dt="2021-05-12T07:11:30.123" v="6404" actId="1076"/>
        <pc:sldMkLst>
          <pc:docMk/>
          <pc:sldMk cId="2695178424" sldId="352"/>
        </pc:sldMkLst>
        <pc:picChg chg="mod">
          <ac:chgData name="Gerjan de Ruiter" userId="a2531a62-2f4d-4e73-a7da-0a31b077d76f" providerId="ADAL" clId="{BE6EA4A7-8AD4-4411-85EB-9EF4E2D48C3F}" dt="2021-05-12T07:11:30.123" v="6404" actId="1076"/>
          <ac:picMkLst>
            <pc:docMk/>
            <pc:sldMk cId="2695178424" sldId="352"/>
            <ac:picMk id="5" creationId="{38D86C39-D083-47F1-B525-E570CCBE1C5F}"/>
          </ac:picMkLst>
        </pc:picChg>
      </pc:sldChg>
      <pc:sldChg chg="addSp delSp modSp new mod modClrScheme chgLayout">
        <pc:chgData name="Gerjan de Ruiter" userId="a2531a62-2f4d-4e73-a7da-0a31b077d76f" providerId="ADAL" clId="{BE6EA4A7-8AD4-4411-85EB-9EF4E2D48C3F}" dt="2021-05-12T07:04:55.734" v="6403" actId="5793"/>
        <pc:sldMkLst>
          <pc:docMk/>
          <pc:sldMk cId="4098290990" sldId="353"/>
        </pc:sldMkLst>
        <pc:spChg chg="mod">
          <ac:chgData name="Gerjan de Ruiter" userId="a2531a62-2f4d-4e73-a7da-0a31b077d76f" providerId="ADAL" clId="{BE6EA4A7-8AD4-4411-85EB-9EF4E2D48C3F}" dt="2021-05-12T07:02:44.014" v="6333" actId="26606"/>
          <ac:spMkLst>
            <pc:docMk/>
            <pc:sldMk cId="4098290990" sldId="353"/>
            <ac:spMk id="2" creationId="{21AF2EC1-53D3-4507-B9A8-FDAC79E0F09D}"/>
          </ac:spMkLst>
        </pc:spChg>
        <pc:spChg chg="del">
          <ac:chgData name="Gerjan de Ruiter" userId="a2531a62-2f4d-4e73-a7da-0a31b077d76f" providerId="ADAL" clId="{BE6EA4A7-8AD4-4411-85EB-9EF4E2D48C3F}" dt="2021-05-12T07:01:40.689" v="6326"/>
          <ac:spMkLst>
            <pc:docMk/>
            <pc:sldMk cId="4098290990" sldId="353"/>
            <ac:spMk id="3" creationId="{4CD1E9EE-0C76-4577-8FF3-3A3D2E8B4311}"/>
          </ac:spMkLst>
        </pc:spChg>
        <pc:spChg chg="mod">
          <ac:chgData name="Gerjan de Ruiter" userId="a2531a62-2f4d-4e73-a7da-0a31b077d76f" providerId="ADAL" clId="{BE6EA4A7-8AD4-4411-85EB-9EF4E2D48C3F}" dt="2021-05-12T07:04:55.734" v="6403" actId="5793"/>
          <ac:spMkLst>
            <pc:docMk/>
            <pc:sldMk cId="4098290990" sldId="353"/>
            <ac:spMk id="4" creationId="{2D037498-E02C-4031-94DA-40F32EB2547C}"/>
          </ac:spMkLst>
        </pc:spChg>
        <pc:spChg chg="add del mod">
          <ac:chgData name="Gerjan de Ruiter" userId="a2531a62-2f4d-4e73-a7da-0a31b077d76f" providerId="ADAL" clId="{BE6EA4A7-8AD4-4411-85EB-9EF4E2D48C3F}" dt="2021-05-12T07:02:39.642" v="6330"/>
          <ac:spMkLst>
            <pc:docMk/>
            <pc:sldMk cId="4098290990" sldId="353"/>
            <ac:spMk id="5" creationId="{8DBAAC40-0FA8-4E18-BD99-6E7FF636E8EA}"/>
          </ac:spMkLst>
        </pc:spChg>
        <pc:picChg chg="add del mod">
          <ac:chgData name="Gerjan de Ruiter" userId="a2531a62-2f4d-4e73-a7da-0a31b077d76f" providerId="ADAL" clId="{BE6EA4A7-8AD4-4411-85EB-9EF4E2D48C3F}" dt="2021-05-12T07:01:48.691" v="6329" actId="478"/>
          <ac:picMkLst>
            <pc:docMk/>
            <pc:sldMk cId="4098290990" sldId="353"/>
            <ac:picMk id="3074" creationId="{E01EC8A3-CCD8-4E9D-8BBD-F8DD8074AC77}"/>
          </ac:picMkLst>
        </pc:picChg>
        <pc:picChg chg="add mod">
          <ac:chgData name="Gerjan de Ruiter" userId="a2531a62-2f4d-4e73-a7da-0a31b077d76f" providerId="ADAL" clId="{BE6EA4A7-8AD4-4411-85EB-9EF4E2D48C3F}" dt="2021-05-12T07:02:58.246" v="6344" actId="1076"/>
          <ac:picMkLst>
            <pc:docMk/>
            <pc:sldMk cId="4098290990" sldId="353"/>
            <ac:picMk id="3076" creationId="{4C9C4FC9-12DB-47F4-A4DB-98D4A9D3938A}"/>
          </ac:picMkLst>
        </pc:picChg>
      </pc:sldChg>
      <pc:sldChg chg="addSp delSp modSp new mod modClrScheme chgLayout">
        <pc:chgData name="Gerjan de Ruiter" userId="a2531a62-2f4d-4e73-a7da-0a31b077d76f" providerId="ADAL" clId="{BE6EA4A7-8AD4-4411-85EB-9EF4E2D48C3F}" dt="2021-05-12T07:27:27.600" v="6440" actId="1076"/>
        <pc:sldMkLst>
          <pc:docMk/>
          <pc:sldMk cId="565538256" sldId="354"/>
        </pc:sldMkLst>
        <pc:spChg chg="del mod ord">
          <ac:chgData name="Gerjan de Ruiter" userId="a2531a62-2f4d-4e73-a7da-0a31b077d76f" providerId="ADAL" clId="{BE6EA4A7-8AD4-4411-85EB-9EF4E2D48C3F}" dt="2021-05-12T07:25:11.228" v="6407" actId="700"/>
          <ac:spMkLst>
            <pc:docMk/>
            <pc:sldMk cId="565538256" sldId="354"/>
            <ac:spMk id="2" creationId="{96B6F329-8064-4A61-A1B3-AD8762814CB4}"/>
          </ac:spMkLst>
        </pc:spChg>
        <pc:spChg chg="del mod ord">
          <ac:chgData name="Gerjan de Ruiter" userId="a2531a62-2f4d-4e73-a7da-0a31b077d76f" providerId="ADAL" clId="{BE6EA4A7-8AD4-4411-85EB-9EF4E2D48C3F}" dt="2021-05-12T07:25:11.228" v="6407" actId="700"/>
          <ac:spMkLst>
            <pc:docMk/>
            <pc:sldMk cId="565538256" sldId="354"/>
            <ac:spMk id="3" creationId="{E7FC5FF4-15BA-4DF6-86F8-5614DFD36E22}"/>
          </ac:spMkLst>
        </pc:spChg>
        <pc:spChg chg="add del mod ord">
          <ac:chgData name="Gerjan de Ruiter" userId="a2531a62-2f4d-4e73-a7da-0a31b077d76f" providerId="ADAL" clId="{BE6EA4A7-8AD4-4411-85EB-9EF4E2D48C3F}" dt="2021-05-12T07:25:30.353" v="6413" actId="478"/>
          <ac:spMkLst>
            <pc:docMk/>
            <pc:sldMk cId="565538256" sldId="354"/>
            <ac:spMk id="4" creationId="{CD1F377A-F88A-4B49-B942-93550FBC2B9D}"/>
          </ac:spMkLst>
        </pc:spChg>
        <pc:spChg chg="add del mod ord">
          <ac:chgData name="Gerjan de Ruiter" userId="a2531a62-2f4d-4e73-a7da-0a31b077d76f" providerId="ADAL" clId="{BE6EA4A7-8AD4-4411-85EB-9EF4E2D48C3F}" dt="2021-05-12T07:26:28.041" v="6420" actId="22"/>
          <ac:spMkLst>
            <pc:docMk/>
            <pc:sldMk cId="565538256" sldId="354"/>
            <ac:spMk id="5" creationId="{CEF551B4-12E4-40A7-AE73-4D53FFBF14FA}"/>
          </ac:spMkLst>
        </pc:spChg>
        <pc:spChg chg="add del mod ord">
          <ac:chgData name="Gerjan de Ruiter" userId="a2531a62-2f4d-4e73-a7da-0a31b077d76f" providerId="ADAL" clId="{BE6EA4A7-8AD4-4411-85EB-9EF4E2D48C3F}" dt="2021-05-12T07:25:13.306" v="6408" actId="22"/>
          <ac:spMkLst>
            <pc:docMk/>
            <pc:sldMk cId="565538256" sldId="354"/>
            <ac:spMk id="6" creationId="{287EB05C-AAC4-4962-BA90-EA1AF51BE7D6}"/>
          </ac:spMkLst>
        </pc:spChg>
        <pc:picChg chg="add mod ord modCrop">
          <ac:chgData name="Gerjan de Ruiter" userId="a2531a62-2f4d-4e73-a7da-0a31b077d76f" providerId="ADAL" clId="{BE6EA4A7-8AD4-4411-85EB-9EF4E2D48C3F}" dt="2021-05-12T07:27:27.600" v="6440" actId="1076"/>
          <ac:picMkLst>
            <pc:docMk/>
            <pc:sldMk cId="565538256" sldId="354"/>
            <ac:picMk id="8" creationId="{D6110035-B78F-457C-9BFA-8CD928D9E959}"/>
          </ac:picMkLst>
        </pc:picChg>
        <pc:picChg chg="add mod ord modCrop">
          <ac:chgData name="Gerjan de Ruiter" userId="a2531a62-2f4d-4e73-a7da-0a31b077d76f" providerId="ADAL" clId="{BE6EA4A7-8AD4-4411-85EB-9EF4E2D48C3F}" dt="2021-05-12T07:27:24.966" v="6438" actId="1076"/>
          <ac:picMkLst>
            <pc:docMk/>
            <pc:sldMk cId="565538256" sldId="354"/>
            <ac:picMk id="10" creationId="{C82A134B-E38F-4AF5-9C23-82282D897FE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0D44F-F8E7-4C4A-A1F0-5D7861AA13F4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F61BD-1B2D-4DF3-AEB9-1B0CA2E8D17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824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61BD-1B2D-4DF3-AEB9-1B0CA2E8D17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308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Periode 2, leerjaar 2; zijn de intellectuele, financiële en materiele waarde aanbod gekomen.</a:t>
            </a:r>
          </a:p>
          <a:p>
            <a:r>
              <a:rPr lang="nl-NL" dirty="0"/>
              <a:t>Deze periode worden de natuurlijke, intellectuele, sociaal-relationele en menselijke waarde besproken en behandeld.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03AD-3C82-4B6B-9D4F-ED46C6E3FCE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5712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61BD-1B2D-4DF3-AEB9-1B0CA2E8D17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130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Alle gem. bouwprojecten worden 100% CE aanbesteed</a:t>
            </a:r>
          </a:p>
          <a:p>
            <a:r>
              <a:rPr lang="nl-NL" dirty="0"/>
              <a:t>2025 – alle bewoners van Tilburg weten van de transitie en weten waarom dit waardevol is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2479B-044D-4311-B181-89D402E1603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5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multimodaal knooppunt van mobiliteit; betekend een verbinding van fiets, wandel en ov routes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61BD-1B2D-4DF3-AEB9-1B0CA2E8D171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188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61BD-1B2D-4DF3-AEB9-1B0CA2E8D17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45221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F61BD-1B2D-4DF3-AEB9-1B0CA2E8D17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417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4054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37262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11658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63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645949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15756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42183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1707292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9862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40551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5632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345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6753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96030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239826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4565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7560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586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8182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43567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400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9078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44230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9B263F-A38E-43B6-94A4-0573093B8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7A101F-C868-4E30-9DFB-E2C2A3B33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FE8CF8-A7F5-4DC2-ADDE-16000211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C9A1AF-66A4-4C2C-A58F-AB69B15B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8BFEBD-6DAB-4D3D-BBE4-D30CCAC76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989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6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3" indent="0">
              <a:buNone/>
              <a:defRPr sz="1200"/>
            </a:lvl2pPr>
            <a:lvl3pPr marL="914406" indent="0">
              <a:buNone/>
              <a:defRPr sz="1000"/>
            </a:lvl3pPr>
            <a:lvl4pPr marL="1371609" indent="0">
              <a:buNone/>
              <a:defRPr sz="900"/>
            </a:lvl4pPr>
            <a:lvl5pPr marL="1828812" indent="0">
              <a:buNone/>
              <a:defRPr sz="900"/>
            </a:lvl5pPr>
            <a:lvl6pPr marL="2286015" indent="0">
              <a:buNone/>
              <a:defRPr sz="900"/>
            </a:lvl6pPr>
            <a:lvl7pPr marL="2743218" indent="0">
              <a:buNone/>
              <a:defRPr sz="900"/>
            </a:lvl7pPr>
            <a:lvl8pPr marL="3200421" indent="0">
              <a:buNone/>
              <a:defRPr sz="900"/>
            </a:lvl8pPr>
            <a:lvl9pPr marL="3657624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A5619B-9413-4E42-92DB-C24B835C2046}" type="datetimeFigureOut">
              <a:rPr lang="en-US" smtClean="0"/>
              <a:pPr>
                <a:defRPr/>
              </a:pPr>
              <a:t>5/11/2022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484353-F874-4997-AE7A-1F808859316B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5772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31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3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257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254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136327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54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12CB7A16-B0F8-444F-AD72-98734579981F}" type="datetimeFigureOut">
              <a:rPr lang="nl-NL" smtClean="0"/>
              <a:t>11-5-2022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57D6BB8F-B41B-46AC-9143-E23CA14F9AEE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548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  <p:sldLayoutId id="2147483695" r:id="rId24"/>
    <p:sldLayoutId id="2147483696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70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31.xml"/><Relationship Id="rId1" Type="http://schemas.openxmlformats.org/officeDocument/2006/relationships/video" Target="https://www.youtube.com/embed/wsGj2l7kEho?feature=oembed" TargetMode="Externa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842248" y="1481328"/>
            <a:ext cx="2926080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848199-0177-4C3D-9C48-62B72934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Circulaire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Economie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Inrichting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van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een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gebied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lang="en-US" sz="2400" i="1" dirty="0" err="1">
                <a:solidFill>
                  <a:prstClr val="black"/>
                </a:solidFill>
                <a:latin typeface="Calibri Light" panose="020F0302020204030204"/>
              </a:rPr>
              <a:t>Periode</a:t>
            </a:r>
            <a:r>
              <a:rPr lang="en-US" sz="2400" i="1" dirty="0">
                <a:solidFill>
                  <a:prstClr val="black"/>
                </a:solidFill>
                <a:latin typeface="Calibri Light" panose="020F0302020204030204"/>
              </a:rPr>
              <a:t> 4</a:t>
            </a:r>
            <a:b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4278526-B936-FD78-D37A-4F6A34225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341" t="21072" r="1221" b="17580"/>
          <a:stretch/>
        </p:blipFill>
        <p:spPr>
          <a:xfrm>
            <a:off x="2706220" y="1559305"/>
            <a:ext cx="6779559" cy="4829930"/>
          </a:xfrm>
        </p:spPr>
      </p:pic>
    </p:spTree>
    <p:extLst>
      <p:ext uri="{BB962C8B-B14F-4D97-AF65-F5344CB8AC3E}">
        <p14:creationId xmlns:p14="http://schemas.microsoft.com/office/powerpoint/2010/main" val="13818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9B26E5-E765-4C7D-A47B-75C6C96B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0811"/>
            <a:ext cx="4891789" cy="1162050"/>
          </a:xfrm>
        </p:spPr>
        <p:txBody>
          <a:bodyPr/>
          <a:lstStyle/>
          <a:p>
            <a:r>
              <a:rPr lang="nl-NL" sz="3200" dirty="0"/>
              <a:t>Circulaire gebiedsontwikkeling</a:t>
            </a:r>
          </a:p>
        </p:txBody>
      </p:sp>
      <p:pic>
        <p:nvPicPr>
          <p:cNvPr id="1026" name="Picture 2" descr="44 miljoen subsidie voor circulaire economie – ROB Onderneemt">
            <a:extLst>
              <a:ext uri="{FF2B5EF4-FFF2-40B4-BE49-F238E27FC236}">
                <a16:creationId xmlns:a16="http://schemas.microsoft.com/office/drawing/2014/main" id="{480B7B5D-D57E-454F-8D03-4C0FAE3CB5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9899" y="629210"/>
            <a:ext cx="47625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38913B-51E0-48DD-B5DD-450FCA996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nl-NL" sz="1800" dirty="0"/>
              <a:t>Uitdaging reststromen in kaart brengen en minimaliseren, het uitstralen van een duurzame omgeving</a:t>
            </a:r>
          </a:p>
          <a:p>
            <a:pPr algn="just"/>
            <a:endParaRPr lang="nl-NL" sz="1800" dirty="0"/>
          </a:p>
          <a:p>
            <a:pPr algn="just"/>
            <a:endParaRPr lang="nl-NL" sz="1800" dirty="0"/>
          </a:p>
          <a:p>
            <a:endParaRPr lang="nl-NL" dirty="0"/>
          </a:p>
        </p:txBody>
      </p:sp>
      <p:pic>
        <p:nvPicPr>
          <p:cNvPr id="3" name="Onlinemedia 2" title="The Making of the GigaGieter 26 maart 2022">
            <a:hlinkClick r:id="" action="ppaction://media"/>
            <a:extLst>
              <a:ext uri="{FF2B5EF4-FFF2-40B4-BE49-F238E27FC236}">
                <a16:creationId xmlns:a16="http://schemas.microsoft.com/office/drawing/2014/main" id="{D0935AA2-2453-C304-7C25-6764A17C34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2706687"/>
            <a:ext cx="5848050" cy="33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D20A7E-2340-B9FF-9555-20D4B1859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waardes van de circulaire economie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15D6E9-1C33-B6EF-0DD5-A288DB230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l-NL" sz="1600" dirty="0"/>
              <a:t>Bedenk hoe de volgende waardes terug kunnen komen in een gebied</a:t>
            </a:r>
          </a:p>
          <a:p>
            <a:endParaRPr lang="nl-NL" sz="1600" dirty="0"/>
          </a:p>
          <a:p>
            <a:pPr marL="342900" indent="-342900">
              <a:buAutoNum type="arabicPeriod"/>
            </a:pPr>
            <a:r>
              <a:rPr lang="nl-NL" sz="1600" dirty="0"/>
              <a:t>Natuurlijke</a:t>
            </a:r>
          </a:p>
          <a:p>
            <a:pPr marL="342900" indent="-342900">
              <a:buAutoNum type="arabicPeriod"/>
            </a:pPr>
            <a:r>
              <a:rPr lang="nl-NL" sz="1600" dirty="0"/>
              <a:t>Intellectuele</a:t>
            </a:r>
          </a:p>
          <a:p>
            <a:pPr marL="342900" indent="-342900">
              <a:buAutoNum type="arabicPeriod"/>
            </a:pPr>
            <a:r>
              <a:rPr lang="nl-NL" sz="1600" dirty="0"/>
              <a:t>Financiële</a:t>
            </a:r>
          </a:p>
          <a:p>
            <a:pPr marL="342900" indent="-342900">
              <a:buAutoNum type="arabicPeriod"/>
            </a:pPr>
            <a:r>
              <a:rPr lang="nl-NL" sz="1600" dirty="0"/>
              <a:t>Materiele</a:t>
            </a:r>
          </a:p>
          <a:p>
            <a:pPr marL="342900" indent="-342900">
              <a:buAutoNum type="arabicPeriod"/>
            </a:pPr>
            <a:r>
              <a:rPr lang="nl-NL" sz="1600" dirty="0"/>
              <a:t>Sociaal-relationele</a:t>
            </a:r>
          </a:p>
          <a:p>
            <a:pPr marL="342900" indent="-342900">
              <a:buAutoNum type="arabicPeriod"/>
            </a:pPr>
            <a:r>
              <a:rPr lang="nl-NL" sz="1600" dirty="0"/>
              <a:t>Menselijke </a:t>
            </a:r>
          </a:p>
          <a:p>
            <a:endParaRPr lang="nl-NL" dirty="0"/>
          </a:p>
        </p:txBody>
      </p:sp>
      <p:pic>
        <p:nvPicPr>
          <p:cNvPr id="5" name="Picture 2" descr="Afbeeldingsresultaat voor people planet profit sustainability">
            <a:extLst>
              <a:ext uri="{FF2B5EF4-FFF2-40B4-BE49-F238E27FC236}">
                <a16:creationId xmlns:a16="http://schemas.microsoft.com/office/drawing/2014/main" id="{A8C5DF5E-C817-2D40-3F55-A36B7C70BE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955" y="1174750"/>
            <a:ext cx="5715000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6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CD35584-F6FF-AD97-E5B6-3703FF347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59" y="449847"/>
            <a:ext cx="8324665" cy="640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515C3A53-068B-16F5-07FE-0B56ED77A893}"/>
              </a:ext>
            </a:extLst>
          </p:cNvPr>
          <p:cNvSpPr/>
          <p:nvPr/>
        </p:nvSpPr>
        <p:spPr>
          <a:xfrm>
            <a:off x="7906870" y="5977847"/>
            <a:ext cx="1801905" cy="860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248268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6161CA-959B-4CB1-FB02-2B639918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Ontwikkelprincipes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BAC7461-EDA2-46A2-22F5-5B440283EF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4" y="1229194"/>
            <a:ext cx="5645150" cy="4900144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nl-NL" dirty="0"/>
              <a:t>Bij het “circulair” ontwikkelen moet je rekening houden met de volgende punten: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dirty="0"/>
              <a:t>Energievraag minimaliseren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dirty="0"/>
              <a:t>Systeemdenken, toekomst gericht ontwerp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nl-NL" dirty="0"/>
              <a:t>Toepassen van de R-strategie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  <a:p>
            <a:pPr marL="0" indent="0">
              <a:spcAft>
                <a:spcPts val="600"/>
              </a:spcAft>
              <a:buNone/>
            </a:pPr>
            <a:r>
              <a:rPr lang="nl-NL" dirty="0"/>
              <a:t>Dit komt bijvoorbeeld neer op het volgende: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nl-NL" i="1" dirty="0"/>
              <a:t>Lokale uitwisseling van reststromen, flexibel ontwerp en een multimodaal knooppunt van mobiliteit(verbinding van fiets, wandel en ov routes). </a:t>
            </a:r>
          </a:p>
          <a:p>
            <a:pPr marL="0" indent="0">
              <a:spcAft>
                <a:spcPts val="600"/>
              </a:spcAft>
              <a:buNone/>
            </a:pPr>
            <a:endParaRPr lang="nl-NL" dirty="0"/>
          </a:p>
        </p:txBody>
      </p:sp>
      <p:pic>
        <p:nvPicPr>
          <p:cNvPr id="1026" name="Picture 2" descr="Circulair inkopen - Duurzaam MBO">
            <a:extLst>
              <a:ext uri="{FF2B5EF4-FFF2-40B4-BE49-F238E27FC236}">
                <a16:creationId xmlns:a16="http://schemas.microsoft.com/office/drawing/2014/main" id="{79395091-4B71-CDDC-7EF4-A1B80A434E49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866855" y="877064"/>
            <a:ext cx="4942366" cy="470760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542E1925-376E-E9E6-6236-1EDC15D20C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75377" y="5722937"/>
            <a:ext cx="5645148" cy="406401"/>
          </a:xfrm>
        </p:spPr>
        <p:txBody>
          <a:bodyPr/>
          <a:lstStyle/>
          <a:p>
            <a:r>
              <a:rPr lang="en-US" dirty="0"/>
              <a:t>R-</a:t>
            </a:r>
            <a:r>
              <a:rPr lang="en-US" dirty="0" err="1"/>
              <a:t>strategie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1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19135-4724-9D04-5F5A-5A5A167C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Lokale uitwisseling van reststromen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7BC009-5397-6D35-FA9B-33DF8A7FF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Ook wel </a:t>
            </a:r>
            <a:r>
              <a:rPr lang="nl-NL" b="1" dirty="0" err="1"/>
              <a:t>urban</a:t>
            </a:r>
            <a:r>
              <a:rPr lang="nl-NL" b="1" dirty="0"/>
              <a:t> </a:t>
            </a:r>
            <a:r>
              <a:rPr lang="nl-NL" b="1" dirty="0" err="1"/>
              <a:t>mining</a:t>
            </a:r>
            <a:r>
              <a:rPr lang="nl-NL" dirty="0"/>
              <a:t> genoemd, dit is een vorm van recyclen van waardevolle grondstoffen uit stedelijk afval.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 combinatie met de r-strategie een sterk uitgangspunt voor gebiedsontwikkeling en het geven van een bestemming aan het gebied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F654D7F-C9B3-163B-6E03-30F2507097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Urban Mining - Rotterdam Circulair">
            <a:extLst>
              <a:ext uri="{FF2B5EF4-FFF2-40B4-BE49-F238E27FC236}">
                <a16:creationId xmlns:a16="http://schemas.microsoft.com/office/drawing/2014/main" id="{0742BAAF-9151-07D2-36F6-DC051C547DB5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4" t="9678" r="6174" b="18247"/>
          <a:stretch/>
        </p:blipFill>
        <p:spPr bwMode="auto">
          <a:xfrm>
            <a:off x="6546849" y="0"/>
            <a:ext cx="5273675" cy="612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38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824598AF-B62E-A5A6-2A7C-988A8E9F02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731"/>
          <a:stretch/>
        </p:blipFill>
        <p:spPr>
          <a:xfrm>
            <a:off x="405658" y="90107"/>
            <a:ext cx="11380684" cy="6677785"/>
          </a:xfrm>
          <a:noFill/>
        </p:spPr>
      </p:pic>
    </p:spTree>
    <p:extLst>
      <p:ext uri="{BB962C8B-B14F-4D97-AF65-F5344CB8AC3E}">
        <p14:creationId xmlns:p14="http://schemas.microsoft.com/office/powerpoint/2010/main" val="4145142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19135-4724-9D04-5F5A-5A5A167C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/>
          <a:p>
            <a:r>
              <a:rPr lang="nl-NL" dirty="0"/>
              <a:t>flexibel ontwerp</a:t>
            </a:r>
          </a:p>
        </p:txBody>
      </p:sp>
      <p:pic>
        <p:nvPicPr>
          <p:cNvPr id="4098" name="Picture 2" descr="Ontwerp-toolbox voor circulaire gebouwinstallaties">
            <a:extLst>
              <a:ext uri="{FF2B5EF4-FFF2-40B4-BE49-F238E27FC236}">
                <a16:creationId xmlns:a16="http://schemas.microsoft.com/office/drawing/2014/main" id="{B0789E99-C127-8770-97BC-A8DF96D19F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2880" y="1667435"/>
            <a:ext cx="6704674" cy="35534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Placeholder 3">
            <a:extLst>
              <a:ext uri="{FF2B5EF4-FFF2-40B4-BE49-F238E27FC236}">
                <a16:creationId xmlns:a16="http://schemas.microsoft.com/office/drawing/2014/main" id="{6EA0D811-69E0-8351-E969-3548EE1802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483279" cy="4691063"/>
          </a:xfrm>
        </p:spPr>
        <p:txBody>
          <a:bodyPr/>
          <a:lstStyle/>
          <a:p>
            <a:r>
              <a:rPr lang="nl-NL" dirty="0"/>
              <a:t>Nadenken over een ontwerp[ dat weer uit elkaar kan worden gehaald. Maar ook zo is ontworpen zodat het voor meerdere doeleinden te gebruiken is. </a:t>
            </a:r>
          </a:p>
          <a:p>
            <a:endParaRPr lang="nl-NL" dirty="0"/>
          </a:p>
          <a:p>
            <a:r>
              <a:rPr lang="nl-NL" dirty="0"/>
              <a:t>Nadenken over de functies van het gebouw, maar ook over de toekomstbestendigheid. </a:t>
            </a:r>
          </a:p>
          <a:p>
            <a:endParaRPr lang="nl-NL" dirty="0"/>
          </a:p>
          <a:p>
            <a:r>
              <a:rPr lang="nl-NL" dirty="0"/>
              <a:t>Deze manier van ontwerpen vereist systeemdenken, dit betekend dat je met veel verschillende factoren rekening hou! </a:t>
            </a:r>
          </a:p>
        </p:txBody>
      </p:sp>
    </p:spTree>
    <p:extLst>
      <p:ext uri="{BB962C8B-B14F-4D97-AF65-F5344CB8AC3E}">
        <p14:creationId xmlns:p14="http://schemas.microsoft.com/office/powerpoint/2010/main" val="268499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D723AF65-5733-ED52-0612-890AEFE1A5D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10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819135-4724-9D04-5F5A-5A5A167C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7137688" cy="1160403"/>
          </a:xfrm>
        </p:spPr>
        <p:txBody>
          <a:bodyPr anchor="t">
            <a:normAutofit/>
          </a:bodyPr>
          <a:lstStyle/>
          <a:p>
            <a:r>
              <a:rPr lang="nl-NL" dirty="0"/>
              <a:t>Knooppunt van mobiliteit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7C6F5E97-A4BD-A10A-5D0C-06D484881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rekening houdend met de doorstroming van het gebied, de negatieve effecten die verplaatsing met zich meebrengen</a:t>
            </a:r>
            <a:r>
              <a:rPr lang="nl-NL"/>
              <a:t>. </a:t>
            </a:r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Zoals de CO2 uitstoot, geluidshinder en lichtvervuiling en nog meer. </a:t>
            </a:r>
          </a:p>
        </p:txBody>
      </p:sp>
      <p:pic>
        <p:nvPicPr>
          <p:cNvPr id="6146" name="Picture 2" descr="RWB | Thema's: Mobiliteit">
            <a:extLst>
              <a:ext uri="{FF2B5EF4-FFF2-40B4-BE49-F238E27FC236}">
                <a16:creationId xmlns:a16="http://schemas.microsoft.com/office/drawing/2014/main" id="{C3B1E7DF-F6E8-5DB0-798F-20D5D249054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9849"/>
          <a:stretch/>
        </p:blipFill>
        <p:spPr bwMode="auto">
          <a:xfrm>
            <a:off x="6970755" y="1033173"/>
            <a:ext cx="4849769" cy="5527964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F4AAFA93-16DA-C95E-CE7D-F11C52DBF99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77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057"/>
            <a:ext cx="4011084" cy="574115"/>
          </a:xfrm>
        </p:spPr>
        <p:txBody>
          <a:bodyPr>
            <a:normAutofit/>
          </a:bodyPr>
          <a:lstStyle/>
          <a:p>
            <a:r>
              <a:rPr lang="nl-NL" sz="2800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24915" y="273052"/>
            <a:ext cx="4757485" cy="232577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948153-66DE-4113-8F28-DB4236608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898" y="1340805"/>
            <a:ext cx="7182118" cy="4691063"/>
          </a:xfrm>
        </p:spPr>
        <p:txBody>
          <a:bodyPr>
            <a:normAutofit/>
          </a:bodyPr>
          <a:lstStyle/>
          <a:p>
            <a:r>
              <a:rPr lang="nl-NL" sz="2400" b="1" dirty="0"/>
              <a:t>Een circulair gebied 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Je kan zelf een beeldvormen over een circulair gebied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Je weet welke elementen er terug komen in een circulair gebied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Je kan uitleggen hoe je in een gebied reststromen zichtbaar kan maken</a:t>
            </a:r>
          </a:p>
          <a:p>
            <a:pPr lvl="1"/>
            <a:endParaRPr lang="nl-NL" sz="2000" b="1" dirty="0"/>
          </a:p>
          <a:p>
            <a:pPr lvl="1"/>
            <a:endParaRPr lang="nl-NL" sz="2000" dirty="0"/>
          </a:p>
          <a:p>
            <a:pPr lvl="1"/>
            <a:endParaRPr lang="nl-NL" sz="2000" dirty="0"/>
          </a:p>
        </p:txBody>
      </p:sp>
      <p:pic>
        <p:nvPicPr>
          <p:cNvPr id="7" name="Picture 2" descr="Nederland♻️Circulair (@NL_Circulair) | Twitter">
            <a:extLst>
              <a:ext uri="{FF2B5EF4-FFF2-40B4-BE49-F238E27FC236}">
                <a16:creationId xmlns:a16="http://schemas.microsoft.com/office/drawing/2014/main" id="{82D188C8-DF33-7318-3DCC-5716C14F1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3049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04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A443AE3-5AB7-9C4C-0DF3-AB533DF1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7642971" cy="1160403"/>
          </a:xfrm>
        </p:spPr>
        <p:txBody>
          <a:bodyPr/>
          <a:lstStyle/>
          <a:p>
            <a:r>
              <a:rPr lang="nl-NL" dirty="0"/>
              <a:t>Planning deze periode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3836889-A9DE-E8BC-BEAD-7D683164E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094282"/>
            <a:ext cx="7393430" cy="5466855"/>
          </a:xfrm>
        </p:spPr>
        <p:txBody>
          <a:bodyPr/>
          <a:lstStyle/>
          <a:p>
            <a:r>
              <a:rPr lang="nl-NL" b="0" dirty="0"/>
              <a:t>Een circulair gebiedsontwikkeling</a:t>
            </a:r>
          </a:p>
          <a:p>
            <a:r>
              <a:rPr lang="nl-NL" b="0" dirty="0"/>
              <a:t>Een circulair ontwerp</a:t>
            </a:r>
          </a:p>
          <a:p>
            <a:r>
              <a:rPr lang="nl-NL" b="0" dirty="0"/>
              <a:t>Zichtbaar duurzaam</a:t>
            </a:r>
          </a:p>
          <a:p>
            <a:r>
              <a:rPr lang="nl-NL" b="0" dirty="0"/>
              <a:t>Duurzame materialen</a:t>
            </a:r>
          </a:p>
          <a:p>
            <a:r>
              <a:rPr lang="nl-NL" b="0" dirty="0"/>
              <a:t>Biodiversiteit &amp; vergroening</a:t>
            </a:r>
          </a:p>
          <a:p>
            <a:r>
              <a:rPr lang="nl-NL" b="0" dirty="0"/>
              <a:t>Klimaat adaptief &amp; natuur inclusief </a:t>
            </a:r>
          </a:p>
          <a:p>
            <a:endParaRPr lang="nl-NL" b="0" dirty="0"/>
          </a:p>
          <a:p>
            <a:endParaRPr lang="nl-NL" b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DABE46D-7DDB-6201-8A41-95F77371C4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71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DF483-B223-4BF0-9651-6BEB598E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23" y="160523"/>
            <a:ext cx="8860565" cy="648072"/>
          </a:xfrm>
        </p:spPr>
        <p:txBody>
          <a:bodyPr/>
          <a:lstStyle/>
          <a:p>
            <a:r>
              <a:rPr lang="nl-NL" dirty="0"/>
              <a:t>Circulaire economie </a:t>
            </a:r>
          </a:p>
        </p:txBody>
      </p:sp>
      <p:pic>
        <p:nvPicPr>
          <p:cNvPr id="4" name="Picture 2" descr="De factuur van de natuur - MO*">
            <a:extLst>
              <a:ext uri="{FF2B5EF4-FFF2-40B4-BE49-F238E27FC236}">
                <a16:creationId xmlns:a16="http://schemas.microsoft.com/office/drawing/2014/main" id="{E1D0B65B-6BE8-4A99-A86E-1264006FDB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722" y="5157594"/>
            <a:ext cx="3879165" cy="163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AA16DAE8-FC78-485D-91F7-72C4994083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20" y="1446704"/>
            <a:ext cx="3237161" cy="2162322"/>
          </a:xfrm>
          <a:prstGeom prst="rect">
            <a:avLst/>
          </a:prstGeom>
        </p:spPr>
      </p:pic>
      <p:pic>
        <p:nvPicPr>
          <p:cNvPr id="6" name="Picture 2" descr="w1">
            <a:extLst>
              <a:ext uri="{FF2B5EF4-FFF2-40B4-BE49-F238E27FC236}">
                <a16:creationId xmlns:a16="http://schemas.microsoft.com/office/drawing/2014/main" id="{56BBBBF4-1B64-4AA4-997F-2C4B0BE8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84" y="3788338"/>
            <a:ext cx="3658240" cy="218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w3">
            <a:extLst>
              <a:ext uri="{FF2B5EF4-FFF2-40B4-BE49-F238E27FC236}">
                <a16:creationId xmlns:a16="http://schemas.microsoft.com/office/drawing/2014/main" id="{5281F99C-9B04-445C-936A-4FC49C95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3" y="3974588"/>
            <a:ext cx="2497853" cy="16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radle to Cradle - IBB Kondor">
            <a:extLst>
              <a:ext uri="{FF2B5EF4-FFF2-40B4-BE49-F238E27FC236}">
                <a16:creationId xmlns:a16="http://schemas.microsoft.com/office/drawing/2014/main" id="{42787731-E8D1-4380-8DBA-25F0005A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756" y="3556682"/>
            <a:ext cx="2505784" cy="167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EC4B4B7-64DD-41C2-AF8C-398EEEF4D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89" y="160523"/>
            <a:ext cx="4060827" cy="314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servation | CK-12 Foundation">
            <a:extLst>
              <a:ext uri="{FF2B5EF4-FFF2-40B4-BE49-F238E27FC236}">
                <a16:creationId xmlns:a16="http://schemas.microsoft.com/office/drawing/2014/main" id="{2B1760C0-AE48-4947-87CC-90B4B9C9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045" y="1693437"/>
            <a:ext cx="1588367" cy="14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48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19A3291-F6A3-47BF-A11E-F8F0C102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07815"/>
            <a:ext cx="10182324" cy="615672"/>
          </a:xfrm>
        </p:spPr>
        <p:txBody>
          <a:bodyPr/>
          <a:lstStyle/>
          <a:p>
            <a:r>
              <a:rPr lang="nl-NL" sz="3200" dirty="0"/>
              <a:t>De circulaire economie streeft  naar waardencreatie</a:t>
            </a:r>
          </a:p>
        </p:txBody>
      </p:sp>
      <p:pic>
        <p:nvPicPr>
          <p:cNvPr id="1026" name="Picture 2" descr="Afbeeldingsresultaat voor people planet profit sustainability">
            <a:extLst>
              <a:ext uri="{FF2B5EF4-FFF2-40B4-BE49-F238E27FC236}">
                <a16:creationId xmlns:a16="http://schemas.microsoft.com/office/drawing/2014/main" id="{6177605D-89AC-4B6C-9292-8685DD6259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470" y="1147340"/>
            <a:ext cx="6311185" cy="497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132CD758-85D2-4D05-AB0A-42BCDAEC9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nl-NL" sz="1800" dirty="0"/>
              <a:t>Natuurlijke</a:t>
            </a:r>
          </a:p>
          <a:p>
            <a:pPr marL="342900" indent="-342900">
              <a:buAutoNum type="arabicPeriod"/>
            </a:pPr>
            <a:r>
              <a:rPr lang="nl-NL" sz="1800" dirty="0"/>
              <a:t>Intellectuele</a:t>
            </a:r>
          </a:p>
          <a:p>
            <a:pPr marL="342900" indent="-342900">
              <a:buAutoNum type="arabicPeriod"/>
            </a:pPr>
            <a:r>
              <a:rPr lang="nl-NL" sz="1800" dirty="0"/>
              <a:t>Financiële</a:t>
            </a:r>
          </a:p>
          <a:p>
            <a:pPr marL="342900" indent="-342900">
              <a:buAutoNum type="arabicPeriod"/>
            </a:pPr>
            <a:r>
              <a:rPr lang="nl-NL" sz="1800" dirty="0"/>
              <a:t>Materiele</a:t>
            </a:r>
          </a:p>
          <a:p>
            <a:pPr marL="342900" indent="-342900">
              <a:buAutoNum type="arabicPeriod"/>
            </a:pPr>
            <a:r>
              <a:rPr lang="nl-NL" sz="1800" dirty="0"/>
              <a:t>Sociaal-relationele</a:t>
            </a:r>
          </a:p>
          <a:p>
            <a:pPr marL="342900" indent="-342900">
              <a:buAutoNum type="arabicPeriod"/>
            </a:pPr>
            <a:r>
              <a:rPr lang="nl-NL" sz="1800" dirty="0"/>
              <a:t>Menselijke </a:t>
            </a:r>
          </a:p>
        </p:txBody>
      </p:sp>
    </p:spTree>
    <p:extLst>
      <p:ext uri="{BB962C8B-B14F-4D97-AF65-F5344CB8AC3E}">
        <p14:creationId xmlns:p14="http://schemas.microsoft.com/office/powerpoint/2010/main" val="322865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D090B3A-8409-46C3-A93E-822E77D9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716" y="14513"/>
            <a:ext cx="8860565" cy="648072"/>
          </a:xfrm>
        </p:spPr>
        <p:txBody>
          <a:bodyPr/>
          <a:lstStyle/>
          <a:p>
            <a:pPr algn="ctr"/>
            <a:r>
              <a:rPr lang="nl-NL" dirty="0"/>
              <a:t>Inrichten van een gebied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B261F7-5A02-4CD6-B10E-93959E8724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59" y="661076"/>
            <a:ext cx="8541481" cy="59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phic 9" descr="Cirkels met pijlen silhouet">
            <a:extLst>
              <a:ext uri="{FF2B5EF4-FFF2-40B4-BE49-F238E27FC236}">
                <a16:creationId xmlns:a16="http://schemas.microsoft.com/office/drawing/2014/main" id="{E882B647-8BA6-495E-9415-16825AB78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4333" y="1753912"/>
            <a:ext cx="4443012" cy="444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7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304057"/>
            <a:ext cx="4011084" cy="574115"/>
          </a:xfrm>
        </p:spPr>
        <p:txBody>
          <a:bodyPr>
            <a:normAutofit/>
          </a:bodyPr>
          <a:lstStyle/>
          <a:p>
            <a:r>
              <a:rPr lang="nl-NL" sz="2800" dirty="0"/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24915" y="273052"/>
            <a:ext cx="4757485" cy="232577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948153-66DE-4113-8F28-DB4236608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5898" y="1340805"/>
            <a:ext cx="7182118" cy="4691063"/>
          </a:xfrm>
        </p:spPr>
        <p:txBody>
          <a:bodyPr>
            <a:normAutofit/>
          </a:bodyPr>
          <a:lstStyle/>
          <a:p>
            <a:r>
              <a:rPr lang="nl-NL" sz="2400" b="1" dirty="0"/>
              <a:t>Een circulair gebied 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Je kan zelf een beeldvormen over een circulair gebied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Je weet welke elementen er terug komen in een circulair gebied</a:t>
            </a:r>
          </a:p>
          <a:p>
            <a:pPr marL="342900" indent="-342900">
              <a:buFontTx/>
              <a:buChar char="-"/>
            </a:pPr>
            <a:r>
              <a:rPr lang="nl-NL" sz="2400" dirty="0"/>
              <a:t>Je kan uitleggen hoe je in een gebied reststromen zichtbaar kan maken</a:t>
            </a:r>
          </a:p>
          <a:p>
            <a:pPr lvl="1"/>
            <a:endParaRPr lang="nl-NL" sz="2000" b="1" dirty="0"/>
          </a:p>
          <a:p>
            <a:pPr lvl="1"/>
            <a:endParaRPr lang="nl-NL" sz="2000" dirty="0"/>
          </a:p>
          <a:p>
            <a:pPr lvl="1"/>
            <a:endParaRPr lang="nl-NL" sz="2000" dirty="0"/>
          </a:p>
        </p:txBody>
      </p:sp>
      <p:pic>
        <p:nvPicPr>
          <p:cNvPr id="7" name="Picture 2" descr="Nederland♻️Circulair (@NL_Circulair) | Twitter">
            <a:extLst>
              <a:ext uri="{FF2B5EF4-FFF2-40B4-BE49-F238E27FC236}">
                <a16:creationId xmlns:a16="http://schemas.microsoft.com/office/drawing/2014/main" id="{82D188C8-DF33-7318-3DCC-5716C14F1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53049" y="1524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884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5C43B68-9821-4DCF-A4F2-AFAC0DA2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Tilburg circulair in 2045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8149A96F-D25A-407E-8883-F53646294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5666" t="48319" r="5590" b="21899"/>
          <a:stretch/>
        </p:blipFill>
        <p:spPr>
          <a:xfrm>
            <a:off x="221466" y="1392702"/>
            <a:ext cx="11749068" cy="3652003"/>
          </a:xfr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2F4F77D6-1A17-4F36-BC93-AB14CA95B01A}"/>
              </a:ext>
            </a:extLst>
          </p:cNvPr>
          <p:cNvSpPr/>
          <p:nvPr/>
        </p:nvSpPr>
        <p:spPr>
          <a:xfrm>
            <a:off x="883921" y="1575583"/>
            <a:ext cx="2407919" cy="11214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BEF5D30F-B761-4D2F-871C-901A66FFCEFC}"/>
              </a:ext>
            </a:extLst>
          </p:cNvPr>
          <p:cNvSpPr/>
          <p:nvPr/>
        </p:nvSpPr>
        <p:spPr>
          <a:xfrm>
            <a:off x="3118340" y="1575582"/>
            <a:ext cx="2407919" cy="11214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06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118EA48B-EC0C-F025-6518-AD6D20DB68E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(links – rechts) Energieweg, Nijmegen &amp; Harmoniepark, Tilburg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774F07-FEA4-70D6-E513-3463064613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“Omdat Nederland een beperkt grondgebied heeft, is er aandacht nodig voor de ruimtelijke implicaties van de opgaven” (Planbureau voor de leefomgeving, PBL).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AB61AAF-DE22-999F-8693-6C2FF86A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Nederland circulair 2050</a:t>
            </a:r>
          </a:p>
        </p:txBody>
      </p:sp>
      <p:pic>
        <p:nvPicPr>
          <p:cNvPr id="1026" name="Picture 2" descr="Lastige rotondes zorgen voor verkeerschaos op Nijmeegse Energieweg: 'Hoe  verzin je het?' | Nijmegen | gelderlander.nl">
            <a:extLst>
              <a:ext uri="{FF2B5EF4-FFF2-40B4-BE49-F238E27FC236}">
                <a16:creationId xmlns:a16="http://schemas.microsoft.com/office/drawing/2014/main" id="{D8716906-8F12-E155-1351-EBC517BCE213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5" r="166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9 Tilburgse plekjes waar je tijdens carnaval goed kunt zoenen - indebuurt  Tilburg">
            <a:extLst>
              <a:ext uri="{FF2B5EF4-FFF2-40B4-BE49-F238E27FC236}">
                <a16:creationId xmlns:a16="http://schemas.microsoft.com/office/drawing/2014/main" id="{F600A228-5B9F-CAAA-6B66-DF60C6D3C31D}"/>
              </a:ext>
            </a:extLst>
          </p:cNvPr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1" r="2593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492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90193-F22D-53A6-1AB8-5877C5B45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Een circulair gebied</a:t>
            </a:r>
            <a:br>
              <a:rPr lang="nl-NL" dirty="0"/>
            </a:br>
            <a:endParaRPr lang="nl-NL" b="0" dirty="0">
              <a:latin typeface="+mn-lt"/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F1378E-B949-BBFE-F29A-AD49372ADD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098623"/>
            <a:ext cx="11449050" cy="40307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Go to www.menti.com and use the code 6597 5545</a:t>
            </a:r>
          </a:p>
          <a:p>
            <a:pPr marL="0" indent="0">
              <a:buNone/>
            </a:pPr>
            <a:endParaRPr lang="nl-NL" sz="1800" b="0" dirty="0">
              <a:latin typeface="+mn-lt"/>
            </a:endParaRPr>
          </a:p>
          <a:p>
            <a:pPr marL="0" indent="0">
              <a:buNone/>
            </a:pPr>
            <a:r>
              <a:rPr lang="nl-NL" sz="1800" b="1" dirty="0">
                <a:latin typeface="+mn-lt"/>
              </a:rPr>
              <a:t>Wat is er volgens jou nodig in een circulair gebied?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Wat vind je daar terug?</a:t>
            </a:r>
          </a:p>
        </p:txBody>
      </p:sp>
    </p:spTree>
    <p:extLst>
      <p:ext uri="{BB962C8B-B14F-4D97-AF65-F5344CB8AC3E}">
        <p14:creationId xmlns:p14="http://schemas.microsoft.com/office/powerpoint/2010/main" val="119750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Yuverta" id="{B251AC54-B592-45DF-B25C-7F63AC86D450}" vid="{0FDDE2D5-CE31-4D14-A74D-A23786F7CAC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2551</TotalTime>
  <Words>522</Words>
  <Application>Microsoft Office PowerPoint</Application>
  <PresentationFormat>Breedbeeld</PresentationFormat>
  <Paragraphs>87</Paragraphs>
  <Slides>19</Slides>
  <Notes>7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ThemaYuverta</vt:lpstr>
      <vt:lpstr>Circulaire Economie Inrichting van een gebied Periode 4 </vt:lpstr>
      <vt:lpstr>Planning deze periode</vt:lpstr>
      <vt:lpstr>Circulaire economie </vt:lpstr>
      <vt:lpstr>De circulaire economie streeft  naar waardencreatie</vt:lpstr>
      <vt:lpstr>Inrichten van een gebied </vt:lpstr>
      <vt:lpstr>Vandaag</vt:lpstr>
      <vt:lpstr>Tilburg circulair in 2045</vt:lpstr>
      <vt:lpstr>Nederland circulair 2050</vt:lpstr>
      <vt:lpstr>Een circulair gebied </vt:lpstr>
      <vt:lpstr>Circulaire gebiedsontwikkeling</vt:lpstr>
      <vt:lpstr>De waardes van de circulaire economie</vt:lpstr>
      <vt:lpstr>PowerPoint-presentatie</vt:lpstr>
      <vt:lpstr>Ontwikkelprincipes </vt:lpstr>
      <vt:lpstr>Lokale uitwisseling van reststromen</vt:lpstr>
      <vt:lpstr>PowerPoint-presentatie</vt:lpstr>
      <vt:lpstr>flexibel ontwerp</vt:lpstr>
      <vt:lpstr>PowerPoint-presentatie</vt:lpstr>
      <vt:lpstr>Knooppunt van mobiliteit</vt:lpstr>
      <vt:lpstr>Vandaag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Gerjan de Ruiter</dc:creator>
  <cp:lastModifiedBy>Gerjan de Ruiter</cp:lastModifiedBy>
  <cp:revision>1</cp:revision>
  <dcterms:created xsi:type="dcterms:W3CDTF">2021-04-20T12:56:37Z</dcterms:created>
  <dcterms:modified xsi:type="dcterms:W3CDTF">2022-05-11T09:46:59Z</dcterms:modified>
</cp:coreProperties>
</file>